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9" r:id="rId6"/>
    <p:sldId id="259" r:id="rId7"/>
    <p:sldId id="264" r:id="rId8"/>
    <p:sldId id="265" r:id="rId9"/>
    <p:sldId id="270" r:id="rId10"/>
    <p:sldId id="272" r:id="rId11"/>
    <p:sldId id="266" r:id="rId12"/>
    <p:sldId id="268" r:id="rId13"/>
    <p:sldId id="267" r:id="rId14"/>
    <p:sldId id="271" r:id="rId15"/>
    <p:sldId id="263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6F64EC-98CC-F407-CCE1-BAA514AA6B41}" v="5" dt="2025-03-05T10:36:12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66F64EC-98CC-F407-CCE1-BAA514AA6B41}"/>
    <pc:docChg chg="modSld">
      <pc:chgData name="" userId="" providerId="" clId="Web-{B66F64EC-98CC-F407-CCE1-BAA514AA6B41}" dt="2025-03-05T10:36:04.232" v="0" actId="14100"/>
      <pc:docMkLst>
        <pc:docMk/>
      </pc:docMkLst>
      <pc:sldChg chg="modSp">
        <pc:chgData name="" userId="" providerId="" clId="Web-{B66F64EC-98CC-F407-CCE1-BAA514AA6B41}" dt="2025-03-05T10:36:04.232" v="0" actId="14100"/>
        <pc:sldMkLst>
          <pc:docMk/>
          <pc:sldMk cId="0" sldId="261"/>
        </pc:sldMkLst>
        <pc:spChg chg="mod">
          <ac:chgData name="" userId="" providerId="" clId="Web-{B66F64EC-98CC-F407-CCE1-BAA514AA6B41}" dt="2025-03-05T10:36:04.232" v="0" actId="14100"/>
          <ac:spMkLst>
            <pc:docMk/>
            <pc:sldMk cId="0" sldId="261"/>
            <ac:spMk id="2" creationId="{FFEF6D3A-5B5B-24C3-CD18-BA372084C8D7}"/>
          </ac:spMkLst>
        </pc:spChg>
      </pc:sldChg>
    </pc:docChg>
  </pc:docChgLst>
  <pc:docChgLst>
    <pc:chgData name="Cristina Loprete - Helaglobe" userId="S::cristina.loprete@helaglobe.com::35c5e400-dc77-4fd4-bc71-7978e7f36a33" providerId="AD" clId="Web-{B66F64EC-98CC-F407-CCE1-BAA514AA6B41}"/>
    <pc:docChg chg="modSld">
      <pc:chgData name="Cristina Loprete - Helaglobe" userId="S::cristina.loprete@helaglobe.com::35c5e400-dc77-4fd4-bc71-7978e7f36a33" providerId="AD" clId="Web-{B66F64EC-98CC-F407-CCE1-BAA514AA6B41}" dt="2025-03-05T10:36:10.779" v="2" actId="20577"/>
      <pc:docMkLst>
        <pc:docMk/>
      </pc:docMkLst>
      <pc:sldChg chg="modSp">
        <pc:chgData name="Cristina Loprete - Helaglobe" userId="S::cristina.loprete@helaglobe.com::35c5e400-dc77-4fd4-bc71-7978e7f36a33" providerId="AD" clId="Web-{B66F64EC-98CC-F407-CCE1-BAA514AA6B41}" dt="2025-03-05T10:36:10.779" v="2" actId="20577"/>
        <pc:sldMkLst>
          <pc:docMk/>
          <pc:sldMk cId="0" sldId="261"/>
        </pc:sldMkLst>
        <pc:spChg chg="mod">
          <ac:chgData name="Cristina Loprete - Helaglobe" userId="S::cristina.loprete@helaglobe.com::35c5e400-dc77-4fd4-bc71-7978e7f36a33" providerId="AD" clId="Web-{B66F64EC-98CC-F407-CCE1-BAA514AA6B41}" dt="2025-03-05T10:36:10.779" v="2" actId="20577"/>
          <ac:spMkLst>
            <pc:docMk/>
            <pc:sldMk cId="0" sldId="261"/>
            <ac:spMk id="2" creationId="{FFEF6D3A-5B5B-24C3-CD18-BA372084C8D7}"/>
          </ac:spMkLst>
        </pc:spChg>
      </pc:sldChg>
    </pc:docChg>
  </pc:docChgLst>
  <pc:docChgLst>
    <pc:chgData name="Cristina Loprete - Helaglobe" userId="35c5e400-dc77-4fd4-bc71-7978e7f36a33" providerId="ADAL" clId="{80A81750-816A-4A1E-A577-880FA930F520}"/>
    <pc:docChg chg="modSld">
      <pc:chgData name="Cristina Loprete - Helaglobe" userId="35c5e400-dc77-4fd4-bc71-7978e7f36a33" providerId="ADAL" clId="{80A81750-816A-4A1E-A577-880FA930F520}" dt="2025-03-05T10:39:47.616" v="9" actId="2711"/>
      <pc:docMkLst>
        <pc:docMk/>
      </pc:docMkLst>
      <pc:sldChg chg="modSp mod">
        <pc:chgData name="Cristina Loprete - Helaglobe" userId="35c5e400-dc77-4fd4-bc71-7978e7f36a33" providerId="ADAL" clId="{80A81750-816A-4A1E-A577-880FA930F520}" dt="2025-03-05T10:38:30.435" v="0" actId="2711"/>
        <pc:sldMkLst>
          <pc:docMk/>
          <pc:sldMk cId="0" sldId="259"/>
        </pc:sldMkLst>
        <pc:spChg chg="mod">
          <ac:chgData name="Cristina Loprete - Helaglobe" userId="35c5e400-dc77-4fd4-bc71-7978e7f36a33" providerId="ADAL" clId="{80A81750-816A-4A1E-A577-880FA930F520}" dt="2025-03-05T10:38:30.435" v="0" actId="2711"/>
          <ac:spMkLst>
            <pc:docMk/>
            <pc:sldMk cId="0" sldId="259"/>
            <ac:spMk id="3" creationId="{D3736AD5-298F-7C21-789B-C076543DA552}"/>
          </ac:spMkLst>
        </pc:spChg>
      </pc:sldChg>
      <pc:sldChg chg="modSp mod">
        <pc:chgData name="Cristina Loprete - Helaglobe" userId="35c5e400-dc77-4fd4-bc71-7978e7f36a33" providerId="ADAL" clId="{80A81750-816A-4A1E-A577-880FA930F520}" dt="2025-03-05T10:38:37.812" v="1" actId="2711"/>
        <pc:sldMkLst>
          <pc:docMk/>
          <pc:sldMk cId="0" sldId="264"/>
        </pc:sldMkLst>
        <pc:spChg chg="mod">
          <ac:chgData name="Cristina Loprete - Helaglobe" userId="35c5e400-dc77-4fd4-bc71-7978e7f36a33" providerId="ADAL" clId="{80A81750-816A-4A1E-A577-880FA930F520}" dt="2025-03-05T10:38:37.812" v="1" actId="2711"/>
          <ac:spMkLst>
            <pc:docMk/>
            <pc:sldMk cId="0" sldId="264"/>
            <ac:spMk id="3" creationId="{343900FB-037F-D7A8-A662-542B596FA3C6}"/>
          </ac:spMkLst>
        </pc:spChg>
      </pc:sldChg>
      <pc:sldChg chg="modSp mod">
        <pc:chgData name="Cristina Loprete - Helaglobe" userId="35c5e400-dc77-4fd4-bc71-7978e7f36a33" providerId="ADAL" clId="{80A81750-816A-4A1E-A577-880FA930F520}" dt="2025-03-05T10:39:01.532" v="4" actId="20577"/>
        <pc:sldMkLst>
          <pc:docMk/>
          <pc:sldMk cId="0" sldId="265"/>
        </pc:sldMkLst>
        <pc:spChg chg="mod">
          <ac:chgData name="Cristina Loprete - Helaglobe" userId="35c5e400-dc77-4fd4-bc71-7978e7f36a33" providerId="ADAL" clId="{80A81750-816A-4A1E-A577-880FA930F520}" dt="2025-03-05T10:39:01.532" v="4" actId="20577"/>
          <ac:spMkLst>
            <pc:docMk/>
            <pc:sldMk cId="0" sldId="265"/>
            <ac:spMk id="3" creationId="{5641E02B-EEF3-9891-270E-63B942167E6E}"/>
          </ac:spMkLst>
        </pc:spChg>
      </pc:sldChg>
      <pc:sldChg chg="modSp mod">
        <pc:chgData name="Cristina Loprete - Helaglobe" userId="35c5e400-dc77-4fd4-bc71-7978e7f36a33" providerId="ADAL" clId="{80A81750-816A-4A1E-A577-880FA930F520}" dt="2025-03-05T10:39:26.607" v="7" actId="2711"/>
        <pc:sldMkLst>
          <pc:docMk/>
          <pc:sldMk cId="0" sldId="266"/>
        </pc:sldMkLst>
        <pc:spChg chg="mod">
          <ac:chgData name="Cristina Loprete - Helaglobe" userId="35c5e400-dc77-4fd4-bc71-7978e7f36a33" providerId="ADAL" clId="{80A81750-816A-4A1E-A577-880FA930F520}" dt="2025-03-05T10:39:26.607" v="7" actId="2711"/>
          <ac:spMkLst>
            <pc:docMk/>
            <pc:sldMk cId="0" sldId="266"/>
            <ac:spMk id="3" creationId="{58C5FE24-9823-5C65-6EE0-D9B8F9C10548}"/>
          </ac:spMkLst>
        </pc:spChg>
      </pc:sldChg>
      <pc:sldChg chg="modSp mod">
        <pc:chgData name="Cristina Loprete - Helaglobe" userId="35c5e400-dc77-4fd4-bc71-7978e7f36a33" providerId="ADAL" clId="{80A81750-816A-4A1E-A577-880FA930F520}" dt="2025-03-05T10:39:41.569" v="8" actId="2711"/>
        <pc:sldMkLst>
          <pc:docMk/>
          <pc:sldMk cId="0" sldId="267"/>
        </pc:sldMkLst>
        <pc:spChg chg="mod">
          <ac:chgData name="Cristina Loprete - Helaglobe" userId="35c5e400-dc77-4fd4-bc71-7978e7f36a33" providerId="ADAL" clId="{80A81750-816A-4A1E-A577-880FA930F520}" dt="2025-03-05T10:39:41.569" v="8" actId="2711"/>
          <ac:spMkLst>
            <pc:docMk/>
            <pc:sldMk cId="0" sldId="267"/>
            <ac:spMk id="3" creationId="{E3465584-BF42-0886-439D-3616A6C84585}"/>
          </ac:spMkLst>
        </pc:spChg>
      </pc:sldChg>
      <pc:sldChg chg="modSp mod">
        <pc:chgData name="Cristina Loprete - Helaglobe" userId="35c5e400-dc77-4fd4-bc71-7978e7f36a33" providerId="ADAL" clId="{80A81750-816A-4A1E-A577-880FA930F520}" dt="2025-03-05T10:39:09.293" v="5" actId="2711"/>
        <pc:sldMkLst>
          <pc:docMk/>
          <pc:sldMk cId="0" sldId="270"/>
        </pc:sldMkLst>
        <pc:spChg chg="mod">
          <ac:chgData name="Cristina Loprete - Helaglobe" userId="35c5e400-dc77-4fd4-bc71-7978e7f36a33" providerId="ADAL" clId="{80A81750-816A-4A1E-A577-880FA930F520}" dt="2025-03-05T10:39:09.293" v="5" actId="2711"/>
          <ac:spMkLst>
            <pc:docMk/>
            <pc:sldMk cId="0" sldId="270"/>
            <ac:spMk id="3" creationId="{09158342-E549-6DA5-FF10-F367119C7FB8}"/>
          </ac:spMkLst>
        </pc:spChg>
      </pc:sldChg>
      <pc:sldChg chg="modSp mod">
        <pc:chgData name="Cristina Loprete - Helaglobe" userId="35c5e400-dc77-4fd4-bc71-7978e7f36a33" providerId="ADAL" clId="{80A81750-816A-4A1E-A577-880FA930F520}" dt="2025-03-05T10:39:47.616" v="9" actId="2711"/>
        <pc:sldMkLst>
          <pc:docMk/>
          <pc:sldMk cId="0" sldId="271"/>
        </pc:sldMkLst>
        <pc:spChg chg="mod">
          <ac:chgData name="Cristina Loprete - Helaglobe" userId="35c5e400-dc77-4fd4-bc71-7978e7f36a33" providerId="ADAL" clId="{80A81750-816A-4A1E-A577-880FA930F520}" dt="2025-03-05T10:39:47.616" v="9" actId="2711"/>
          <ac:spMkLst>
            <pc:docMk/>
            <pc:sldMk cId="0" sldId="271"/>
            <ac:spMk id="3" creationId="{29E01114-E881-D357-4FDF-2C43E4DE04B9}"/>
          </ac:spMkLst>
        </pc:spChg>
      </pc:sldChg>
      <pc:sldChg chg="modSp mod">
        <pc:chgData name="Cristina Loprete - Helaglobe" userId="35c5e400-dc77-4fd4-bc71-7978e7f36a33" providerId="ADAL" clId="{80A81750-816A-4A1E-A577-880FA930F520}" dt="2025-03-05T10:39:16.381" v="6" actId="2711"/>
        <pc:sldMkLst>
          <pc:docMk/>
          <pc:sldMk cId="0" sldId="272"/>
        </pc:sldMkLst>
        <pc:spChg chg="mod">
          <ac:chgData name="Cristina Loprete - Helaglobe" userId="35c5e400-dc77-4fd4-bc71-7978e7f36a33" providerId="ADAL" clId="{80A81750-816A-4A1E-A577-880FA930F520}" dt="2025-03-05T10:39:16.381" v="6" actId="2711"/>
          <ac:spMkLst>
            <pc:docMk/>
            <pc:sldMk cId="0" sldId="272"/>
            <ac:spMk id="3" creationId="{80024DC0-6728-0B9E-C874-181CB33ABA6F}"/>
          </ac:spMkLst>
        </pc:spChg>
      </pc:sldChg>
    </pc:docChg>
  </pc:docChgLst>
  <pc:docChgLst>
    <pc:chgData name="Enrico Nello" userId="S::enrico.nello@helaglobe.com::8cc5846b-aa9c-419c-bbe5-1ccfad4eacee" providerId="AD" clId="Web-{70805226-72B5-2F01-54A3-F0657D274A36}"/>
    <pc:docChg chg="modSld">
      <pc:chgData name="Enrico Nello" userId="S::enrico.nello@helaglobe.com::8cc5846b-aa9c-419c-bbe5-1ccfad4eacee" providerId="AD" clId="Web-{70805226-72B5-2F01-54A3-F0657D274A36}" dt="2025-03-03T08:35:26.857" v="1" actId="20577"/>
      <pc:docMkLst>
        <pc:docMk/>
      </pc:docMkLst>
      <pc:sldChg chg="modSp">
        <pc:chgData name="Enrico Nello" userId="S::enrico.nello@helaglobe.com::8cc5846b-aa9c-419c-bbe5-1ccfad4eacee" providerId="AD" clId="Web-{70805226-72B5-2F01-54A3-F0657D274A36}" dt="2025-03-03T08:35:26.857" v="1" actId="20577"/>
        <pc:sldMkLst>
          <pc:docMk/>
          <pc:sldMk cId="0" sldId="272"/>
        </pc:sldMkLst>
        <pc:spChg chg="mod">
          <ac:chgData name="Enrico Nello" userId="S::enrico.nello@helaglobe.com::8cc5846b-aa9c-419c-bbe5-1ccfad4eacee" providerId="AD" clId="Web-{70805226-72B5-2F01-54A3-F0657D274A36}" dt="2025-03-03T08:35:26.857" v="1" actId="20577"/>
          <ac:spMkLst>
            <pc:docMk/>
            <pc:sldMk cId="0" sldId="272"/>
            <ac:spMk id="3" creationId="{80024DC0-6728-0B9E-C874-181CB33ABA6F}"/>
          </ac:spMkLst>
        </pc:spChg>
      </pc:sldChg>
    </pc:docChg>
  </pc:docChgLst>
  <pc:docChgLst>
    <pc:chgData name="Cristina Loprete - Helaglobe" userId="S::cristina.loprete@helaglobe.com::35c5e400-dc77-4fd4-bc71-7978e7f36a33" providerId="AD" clId="Web-{B0E7D442-2714-F1F8-E1B4-8305F2CBD9E3}"/>
    <pc:docChg chg="delSld">
      <pc:chgData name="Cristina Loprete - Helaglobe" userId="S::cristina.loprete@helaglobe.com::35c5e400-dc77-4fd4-bc71-7978e7f36a33" providerId="AD" clId="Web-{B0E7D442-2714-F1F8-E1B4-8305F2CBD9E3}" dt="2025-02-27T13:35:23.648" v="0"/>
      <pc:docMkLst>
        <pc:docMk/>
      </pc:docMkLst>
      <pc:sldChg chg="del">
        <pc:chgData name="Cristina Loprete - Helaglobe" userId="S::cristina.loprete@helaglobe.com::35c5e400-dc77-4fd4-bc71-7978e7f36a33" providerId="AD" clId="Web-{B0E7D442-2714-F1F8-E1B4-8305F2CBD9E3}" dt="2025-02-27T13:35:23.648" v="0"/>
        <pc:sldMkLst>
          <pc:docMk/>
          <pc:sldMk cId="0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19312A-911E-16E1-8792-68A1863B1A6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5BAEE44-13BF-B62F-1380-C67BD6E762C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265D1A-B098-097E-126E-E33E2C2DD2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6AE066-A152-493C-91C5-716F4818E09F}" type="datetime1">
              <a:rPr lang="it-IT"/>
              <a:pPr lvl="0"/>
              <a:t>02/02/2026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D7E281-4CB6-2062-1194-26A393B613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D9A97D-574D-2FB5-A270-A47E28BD73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CF5313-FF51-4921-A5C6-0108B0DBF9F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77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665E5F-D860-6A3E-88B9-F23E4744A4C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698662C-779E-9371-9738-CCEBCF8EBD1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A6A023-461B-2016-30D1-3D7FADE3C8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521245-3620-49D6-AAF4-C29DFEB7CE20}" type="datetime1">
              <a:rPr lang="it-IT"/>
              <a:pPr lvl="0"/>
              <a:t>02/02/2026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533E06-CC5E-FC89-F9B1-C3A44761B0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E06D61-EA66-E318-39AB-3F19EBF1C7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ABB3EB-BA7A-4022-B451-ED5D030508E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90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0A22618-EEF2-5ADD-2C97-1DFA336C9C1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162EA0-DD13-CED3-7AB5-7EE9BDA6B67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017F7E-62F7-38E5-5EAA-23BF00030A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376237-344E-42AE-8ECD-5AEA9C589034}" type="datetime1">
              <a:rPr lang="it-IT"/>
              <a:pPr lvl="0"/>
              <a:t>02/02/2026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E4C36D-E510-E483-4540-D7390DFDDE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BD0CE0-45A2-0825-D4A6-7A0DB45BB5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2D255A-5BD9-4488-8C59-E702586F8D7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83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B8B1E8-4E8A-C854-4F17-8EEC3F65582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AB3369-C55E-229A-2156-98C5163CAA3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E95272-A042-F968-34F4-A31A2A143A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3C4E81-E292-4E09-BE6D-E99A7A84AB73}" type="datetime1">
              <a:rPr lang="it-IT"/>
              <a:pPr lvl="0"/>
              <a:t>02/02/2026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734FE6-78FE-21BE-DBC7-4B6B128FC2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D6E310-1EDF-3EEF-16E1-4A80AF0F00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C44D4A-7607-44D7-AF76-4D9C8F53495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8073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417549-708E-A497-8C79-2EBC03E8CF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46F62B-C72E-4459-4420-6068DA056D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CDDD35-FA07-8F43-1392-7D03A42D57F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E03DBD-9954-4728-B5F6-14D81C583075}" type="datetime1">
              <a:rPr lang="it-IT"/>
              <a:pPr lvl="0"/>
              <a:t>02/02/2026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F2F3AB-B554-A27C-A05E-0483ACB90E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BB5501-C3C4-8873-9F9C-054DA407A8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5CDCE3-612A-489B-B6AA-50B44935D32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70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0DD523-7ED3-648D-D255-9773A1CF7B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BD3A82-6AD8-9439-27A3-F298AE25ED6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118A335-3042-203C-9182-0112CA69A00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E99791-8B33-7400-40F2-F4052A1F1B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9815F0-03E5-4937-B5A0-597F48D6E26A}" type="datetime1">
              <a:rPr lang="it-IT"/>
              <a:pPr lvl="0"/>
              <a:t>02/02/2026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B4C071-DEF4-029D-CCA6-90F415DFD2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9757F8B-53EB-2F6A-10B7-DA8F66A210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68EA1A-E8AF-4B94-8939-B740FB9DDD9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81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934CCA-7F4D-E271-F683-488B3EC624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2967DF-C04D-87AE-8D08-E7AC223E13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7EFEC33-C328-EF78-FC0B-BB933001143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26A049-F2BF-E3A1-1B35-CA210209CCF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2335627-E84E-1B24-8895-3FE388BBFBE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37D2CE6-1361-16B9-7CB3-36B023B961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D191CC-73E9-4030-8DF2-816FE9639D9E}" type="datetime1">
              <a:rPr lang="it-IT"/>
              <a:pPr lvl="0"/>
              <a:t>02/02/2026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FD0E56D-F7D0-4717-0585-69A792493F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1460AFE-06C0-2D80-C6F4-5AB84DF9DB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AC0AB1-DDE0-4E13-854C-A69D29D467B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05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D006BF-054F-2EF2-448E-41CD13B54ED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F6107C8-3053-5F10-4A02-9E17FEC6C06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42DEF3-D2FD-46AC-9FA6-2A6BE04B8682}" type="datetime1">
              <a:rPr lang="it-IT"/>
              <a:pPr lvl="0"/>
              <a:t>02/02/2026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019A2E7-613D-0D49-026C-BCFCE31234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C275D3-0B46-7297-33A0-F6BB0A74F9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BC19F3-86A4-4DD3-8942-752683CD971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05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1EEB99D-9AF0-B0A3-C5C9-EE33B6CBE9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E910BD-74C4-4A88-BA42-45BABE6CDDD9}" type="datetime1">
              <a:rPr lang="it-IT"/>
              <a:pPr lvl="0"/>
              <a:t>02/02/2026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854B664-2817-83A3-302D-094C6111B0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C5CB40A-9C5D-AF2A-4D85-9D96D7EECA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79235F-D67B-4B3D-A15F-65E5A32D6E7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478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6368EA-F5CA-5F2D-2FF8-2DAE835E7F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ACB6F2-CFCB-141D-4903-28802C16D70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E7504D-801D-3082-44E3-AF753BDECAB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E97E03F-1BB5-DBC9-3253-E10FDE9F80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D90298-1735-46E6-AB8D-80217F3F2914}" type="datetime1">
              <a:rPr lang="it-IT"/>
              <a:pPr lvl="0"/>
              <a:t>02/02/2026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D0FAD1-D36E-B22D-F039-1299558CB9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B98513-DE8C-D194-4562-6580B7C4BA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1C23CD-D8CE-447E-8414-876B1111C8A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14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587330-3863-44FC-B815-B1EA86A2C8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7A6E7FB-2698-73B5-2E3C-2C41947FEE8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9A3ABE-02EA-8109-7F7C-114DE30DA0D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A9BE5F-18B5-DB53-F4F2-72CD412F80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6701A4-359A-4072-B91D-036BBA2D8BBC}" type="datetime1">
              <a:rPr lang="it-IT"/>
              <a:pPr lvl="0"/>
              <a:t>02/02/2026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77AE25-9B52-3230-772C-DFC5EFB5D8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569741-C712-97BD-F1CE-FD64E3C46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E0A88E-400E-495C-BA01-2B3CC0890FA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56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A066293-338A-C563-7DA5-AFA653AD32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FB1D47F-112A-7647-5722-B3C143178C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374ED7-6BE8-09FE-FE98-7A3A3E2AEA2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245CCF9-FE70-412F-872B-1CCA32E6CCFB}" type="datetime1">
              <a:rPr lang="it-IT"/>
              <a:pPr lvl="0"/>
              <a:t>02/02/2026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1DD0BD-BD9B-D0AC-D358-7DE4BE44110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65D81-E21E-2AD2-F28E-D57237A3DF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326BBE2-F6D7-4B8C-AEC4-DC4EE7307C28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ea@helaglobe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EF6D3A-5B5B-24C3-CD18-BA372084C8D7}"/>
              </a:ext>
            </a:extLst>
          </p:cNvPr>
          <p:cNvSpPr txBox="1"/>
          <p:nvPr/>
        </p:nvSpPr>
        <p:spPr>
          <a:xfrm>
            <a:off x="1524000" y="3867818"/>
            <a:ext cx="9144000" cy="12275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algn="ctr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800" dirty="0">
                <a:solidFill>
                  <a:srgbClr val="00516F"/>
                </a:solidFill>
                <a:latin typeface="Source Sans Pro Semibold"/>
                <a:ea typeface="Source Sans Pro Semibold"/>
              </a:rPr>
              <a:t>INSERISCI </a:t>
            </a:r>
            <a:r>
              <a:rPr lang="it-IT" sz="4800" b="0" i="0" u="none" strike="noStrike" kern="1200" cap="none" spc="0" baseline="0" dirty="0">
                <a:solidFill>
                  <a:srgbClr val="00516F"/>
                </a:solidFill>
                <a:uFillTx/>
                <a:latin typeface="Source Sans Pro Semibold"/>
                <a:ea typeface="Source Sans Pro Semibold"/>
              </a:rPr>
              <a:t>CANDIDATO</a:t>
            </a:r>
          </a:p>
          <a:p>
            <a:pPr algn="ctr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800" dirty="0">
                <a:solidFill>
                  <a:srgbClr val="00516F"/>
                </a:solidFill>
                <a:latin typeface="Source Sans Pro Semibold"/>
                <a:ea typeface="Source Sans Pro Semibold"/>
              </a:rPr>
              <a:t>E </a:t>
            </a:r>
            <a:r>
              <a:rPr lang="it-IT" sz="4800" b="0" i="0" u="none" strike="noStrike" kern="1200" cap="none" spc="0" baseline="0" dirty="0">
                <a:solidFill>
                  <a:srgbClr val="00516F"/>
                </a:solidFill>
                <a:uFillTx/>
                <a:latin typeface="Source Sans Pro Semibold"/>
                <a:ea typeface="Source Sans Pro Semibold"/>
              </a:rPr>
              <a:t>TITOLO PROGETTO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05D377-C76E-1AA6-0136-7976B080AB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8512"/>
            <a:ext cx="10869710" cy="1325559"/>
          </a:xfrm>
        </p:spPr>
        <p:txBody>
          <a:bodyPr>
            <a:noAutofit/>
          </a:bodyPr>
          <a:lstStyle/>
          <a:p>
            <a:pPr lvl="0"/>
            <a:r>
              <a:rPr lang="it-IT" sz="4800">
                <a:solidFill>
                  <a:srgbClr val="00516F"/>
                </a:solidFill>
                <a:latin typeface="Source Sans Pro Black" pitchFamily="34"/>
              </a:rPr>
              <a:t>PROSSIMI PASSI E SCALABILITÀ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465584-BF42-0886-439D-3616A6C8458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70999" y="1699010"/>
            <a:ext cx="9328050" cy="4350093"/>
          </a:xfrm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Hai già pensato ad una seconda release del progetto? 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È un progetto continuativo nel tempo? 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 strategia può essere replicata e/o adattata ad altre patologie/scenari?</a:t>
            </a:r>
            <a:endParaRPr lang="it-IT" sz="1400" dirty="0">
              <a:solidFill>
                <a:srgbClr val="00516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AC216C-E422-BA12-40F9-3498679EE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8512"/>
            <a:ext cx="10869710" cy="1325559"/>
          </a:xfrm>
        </p:spPr>
        <p:txBody>
          <a:bodyPr>
            <a:noAutofit/>
          </a:bodyPr>
          <a:lstStyle/>
          <a:p>
            <a:pPr lvl="0"/>
            <a:r>
              <a:rPr lang="it-IT" sz="4800">
                <a:solidFill>
                  <a:srgbClr val="00516F"/>
                </a:solidFill>
                <a:latin typeface="Source Sans Pro Black" pitchFamily="34"/>
              </a:rPr>
              <a:t>COSA ABBIAMO DIMENTICATO?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E01114-E881-D357-4FDF-2C43E4DE04B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70999" y="1699010"/>
            <a:ext cx="9328050" cy="435009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Cosa non ti abbiamo chiesto che invece per te è importante far sapere?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417C90B1-775D-D826-7770-8BA03984081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31977" y="3294729"/>
            <a:ext cx="9328050" cy="712491"/>
          </a:xfrm>
        </p:spPr>
        <p:txBody>
          <a:bodyPr anchorCtr="1">
            <a:noAutofit/>
          </a:bodyPr>
          <a:lstStyle/>
          <a:p>
            <a:pPr marL="0" lvl="0" indent="0" algn="ctr">
              <a:buNone/>
            </a:pPr>
            <a:r>
              <a:rPr lang="it-IT" sz="4400">
                <a:solidFill>
                  <a:srgbClr val="00516F"/>
                </a:solidFill>
                <a:latin typeface="Source Sans Pro Black" pitchFamily="34"/>
              </a:rPr>
              <a:t>GRAZIE!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77FF0B-83DD-8D1F-C677-2B90610CD1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8512"/>
            <a:ext cx="10869710" cy="1325559"/>
          </a:xfrm>
        </p:spPr>
        <p:txBody>
          <a:bodyPr>
            <a:noAutofit/>
          </a:bodyPr>
          <a:lstStyle/>
          <a:p>
            <a:pPr lvl="0"/>
            <a:r>
              <a:rPr lang="it-IT" sz="4000">
                <a:solidFill>
                  <a:srgbClr val="00516F"/>
                </a:solidFill>
                <a:latin typeface="Source Sans Pro Black" pitchFamily="34"/>
              </a:rPr>
              <a:t>GUIDA ALLA COMPILAZIONE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6A82D7-5647-F090-D599-E887430505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91238" y="1625602"/>
            <a:ext cx="9728841" cy="516466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Questo template è una </a:t>
            </a:r>
            <a:r>
              <a:rPr lang="it-IT" sz="1400" b="1" dirty="0">
                <a:solidFill>
                  <a:srgbClr val="00516F"/>
                </a:solidFill>
                <a:latin typeface="Source Sans Pro" pitchFamily="34"/>
              </a:rPr>
              <a:t>traccia per far conoscere il tuo progetto </a:t>
            </a: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al pubblico del </a:t>
            </a:r>
            <a:r>
              <a:rPr lang="it-IT" sz="1400" dirty="0" err="1">
                <a:solidFill>
                  <a:srgbClr val="00516F"/>
                </a:solidFill>
                <a:latin typeface="Source Sans Pro" pitchFamily="34"/>
              </a:rPr>
              <a:t>Patient</a:t>
            </a: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 Engagement Award e in particolar modo alla </a:t>
            </a:r>
            <a:r>
              <a:rPr lang="it-IT" sz="1400" b="1" dirty="0">
                <a:solidFill>
                  <a:srgbClr val="00516F"/>
                </a:solidFill>
                <a:latin typeface="Source Sans Pro" pitchFamily="34"/>
              </a:rPr>
              <a:t>giuria</a:t>
            </a:r>
            <a:endParaRPr lang="it-IT" sz="1400" dirty="0">
              <a:solidFill>
                <a:srgbClr val="00516F"/>
              </a:solidFill>
              <a:latin typeface="Source Sans Pro" pitchFamily="34"/>
            </a:endParaRPr>
          </a:p>
          <a:p>
            <a:pPr marL="0" lvl="0" indent="0">
              <a:buNone/>
            </a:pPr>
            <a:endParaRPr lang="it-IT" sz="1400" dirty="0">
              <a:solidFill>
                <a:srgbClr val="00516F"/>
              </a:solidFill>
              <a:latin typeface="Source Sans Pro" pitchFamily="34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Seguendo le semplici indicazioni qui proposte, potrai fornire le informazioni in modo strutturato ed efficace. E, grazie ad un sistema​ avanzato, progettato appositamente per valorizzare ogni candidatura, potrai beneficiare di:​</a:t>
            </a:r>
          </a:p>
          <a:p>
            <a:pPr lvl="0">
              <a:lnSpc>
                <a:spcPct val="100000"/>
              </a:lnSpc>
            </a:pPr>
            <a:r>
              <a:rPr lang="it-IT" sz="1400" b="1" dirty="0">
                <a:solidFill>
                  <a:srgbClr val="00516F"/>
                </a:solidFill>
                <a:latin typeface="Source Sans Pro" pitchFamily="34"/>
              </a:rPr>
              <a:t>un processo più snello e intuitivo</a:t>
            </a: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, che ti guiderà passo dopo passo per un'esperienza agile e senza ostacoli</a:t>
            </a:r>
          </a:p>
          <a:p>
            <a:pPr lvl="0">
              <a:lnSpc>
                <a:spcPct val="100000"/>
              </a:lnSpc>
            </a:pPr>
            <a:r>
              <a:rPr lang="it-IT" sz="1400" b="1" dirty="0">
                <a:solidFill>
                  <a:srgbClr val="00516F"/>
                </a:solidFill>
                <a:latin typeface="Source Sans Pro" pitchFamily="34"/>
              </a:rPr>
              <a:t>una gestione ottimizzata dei contenuti</a:t>
            </a: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, che permette di mettere in luce ogni aspetto chiave del tuo progetto in modo chiaro e organizzato.​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Grazie a questo approccio, </a:t>
            </a:r>
            <a:r>
              <a:rPr lang="it-IT" sz="1400" b="1" dirty="0">
                <a:solidFill>
                  <a:srgbClr val="00516F"/>
                </a:solidFill>
                <a:latin typeface="Source Sans Pro" pitchFamily="34"/>
              </a:rPr>
              <a:t>la tua candidatura sarà valorizzata al meglio</a:t>
            </a: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, garantendo una presentazione al pubblico chiara, efficace e​ all’altezza delle tue aspettative.​</a:t>
            </a:r>
          </a:p>
          <a:p>
            <a:pPr marL="0" lvl="0" indent="0">
              <a:buNone/>
            </a:pPr>
            <a:endParaRPr lang="it-IT" sz="1400" dirty="0">
              <a:solidFill>
                <a:srgbClr val="00516F"/>
              </a:solidFill>
              <a:latin typeface="Source Sans Pro" pitchFamily="34"/>
            </a:endParaRPr>
          </a:p>
          <a:p>
            <a:pPr marL="0" lvl="0" indent="0">
              <a:buNone/>
            </a:pPr>
            <a:r>
              <a:rPr lang="it-IT" sz="1400" b="1" dirty="0">
                <a:solidFill>
                  <a:srgbClr val="00516F"/>
                </a:solidFill>
                <a:latin typeface="Source Sans Pro" pitchFamily="34"/>
              </a:rPr>
              <a:t>Nel raccontare il progetto, prendi spunto e ispirazione dalle domande </a:t>
            </a: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che troverai nelle prossime slide.</a:t>
            </a:r>
          </a:p>
          <a:p>
            <a:pPr marL="0" lvl="0" indent="0">
              <a:buNone/>
            </a:pPr>
            <a:endParaRPr lang="it-IT" sz="1400" dirty="0">
              <a:solidFill>
                <a:srgbClr val="00516F"/>
              </a:solidFill>
              <a:latin typeface="Source Sans Pro" pitchFamily="34"/>
            </a:endParaRPr>
          </a:p>
          <a:p>
            <a:pPr marL="0" lvl="0" indent="0">
              <a:buNone/>
            </a:pP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Non aggiungere nuove pagine, per favore.</a:t>
            </a:r>
          </a:p>
          <a:p>
            <a:pPr marL="0" lvl="0" indent="0">
              <a:buNone/>
            </a:pPr>
            <a:endParaRPr lang="it-IT" sz="1400" dirty="0">
              <a:solidFill>
                <a:srgbClr val="00516F"/>
              </a:solidFill>
              <a:latin typeface="Source Sans Pro" pitchFamily="34"/>
            </a:endParaRPr>
          </a:p>
          <a:p>
            <a:pPr marL="0" lvl="0" indent="0">
              <a:buNone/>
            </a:pPr>
            <a:endParaRPr lang="it-IT" sz="1400" dirty="0">
              <a:solidFill>
                <a:srgbClr val="00516F"/>
              </a:solidFill>
              <a:latin typeface="Source Sans Pro" pitchFamily="34"/>
            </a:endParaRPr>
          </a:p>
          <a:p>
            <a:pPr marL="0" lvl="0" indent="0" algn="ctr">
              <a:buNone/>
            </a:pP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Se hai bisogno di contattarci scrivi a </a:t>
            </a:r>
            <a:r>
              <a:rPr lang="it-IT" sz="1400" dirty="0">
                <a:solidFill>
                  <a:srgbClr val="00516F"/>
                </a:solidFill>
                <a:latin typeface="Source Sans Pro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pea@helaglobe.com</a:t>
            </a: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 </a:t>
            </a:r>
          </a:p>
          <a:p>
            <a:pPr marL="0" lvl="0" indent="0">
              <a:buNone/>
            </a:pPr>
            <a:endParaRPr lang="it-IT" sz="1400" dirty="0">
              <a:solidFill>
                <a:srgbClr val="00516F"/>
              </a:solidFill>
              <a:latin typeface="Source Sans Pro" pitchFamily="34"/>
            </a:endParaRPr>
          </a:p>
          <a:p>
            <a:pPr marL="342900" lvl="0" indent="-342900">
              <a:buAutoNum type="arabicPeriod"/>
            </a:pPr>
            <a:endParaRPr lang="it-IT" sz="1400" b="1" dirty="0">
              <a:solidFill>
                <a:srgbClr val="00516F"/>
              </a:solidFill>
              <a:latin typeface="Source Sans Pro" pitchFamily="34"/>
            </a:endParaRPr>
          </a:p>
          <a:p>
            <a:pPr marL="0" lvl="0" indent="0">
              <a:buNone/>
            </a:pPr>
            <a:endParaRPr lang="it-IT" sz="1400" b="1" dirty="0">
              <a:solidFill>
                <a:srgbClr val="00516F"/>
              </a:solidFill>
              <a:latin typeface="Source Sans Pro" pitchFamily="34"/>
            </a:endParaRPr>
          </a:p>
          <a:p>
            <a:pPr marL="342900" lvl="0" indent="-342900">
              <a:buAutoNum type="arabicPeriod"/>
            </a:pPr>
            <a:endParaRPr lang="it-IT" sz="1400" dirty="0">
              <a:solidFill>
                <a:srgbClr val="00516F"/>
              </a:solidFill>
              <a:latin typeface="Source Sans Pro" pitchFamily="34"/>
            </a:endParaRPr>
          </a:p>
          <a:p>
            <a:pPr marL="0" lvl="0" indent="0">
              <a:buNone/>
            </a:pPr>
            <a:endParaRPr lang="it-IT" sz="1400" dirty="0">
              <a:solidFill>
                <a:srgbClr val="00516F"/>
              </a:solidFill>
              <a:latin typeface="Source Sans Pro Light" pitchFamily="34"/>
            </a:endParaRPr>
          </a:p>
          <a:p>
            <a:pPr marL="0" lvl="0" indent="0">
              <a:buNone/>
            </a:pPr>
            <a:endParaRPr lang="it-IT" sz="1400" dirty="0">
              <a:solidFill>
                <a:srgbClr val="00516F"/>
              </a:solidFill>
              <a:latin typeface="Source Sans Pro Light" pitchFamily="34"/>
            </a:endParaRPr>
          </a:p>
          <a:p>
            <a:pPr marL="0" lvl="0" indent="0">
              <a:buNone/>
            </a:pPr>
            <a:endParaRPr lang="it-IT" sz="1400" dirty="0">
              <a:solidFill>
                <a:srgbClr val="00516F"/>
              </a:solidFill>
              <a:latin typeface="Source Sans Pro Light" pitchFamily="34"/>
            </a:endParaRPr>
          </a:p>
          <a:p>
            <a:pPr marL="0" lvl="0" indent="0">
              <a:buNone/>
            </a:pPr>
            <a:endParaRPr lang="it-IT" sz="1400" dirty="0">
              <a:solidFill>
                <a:srgbClr val="00516F"/>
              </a:solidFill>
              <a:latin typeface="Source Sans Pro Light" pitchFamily="34"/>
            </a:endParaRPr>
          </a:p>
        </p:txBody>
      </p:sp>
      <p:sp>
        <p:nvSpPr>
          <p:cNvPr id="4" name="Stella a 5 punte 8">
            <a:extLst>
              <a:ext uri="{FF2B5EF4-FFF2-40B4-BE49-F238E27FC236}">
                <a16:creationId xmlns:a16="http://schemas.microsoft.com/office/drawing/2014/main" id="{AF10FA03-7621-CDE8-0D84-D4FBE542D8CE}"/>
              </a:ext>
            </a:extLst>
          </p:cNvPr>
          <p:cNvSpPr/>
          <p:nvPr/>
        </p:nvSpPr>
        <p:spPr>
          <a:xfrm>
            <a:off x="6019796" y="5232900"/>
            <a:ext cx="152403" cy="143432"/>
          </a:xfrm>
          <a:custGeom>
            <a:avLst>
              <a:gd name="f11" fmla="val 190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105146"/>
              <a:gd name="f10" fmla="val 110557"/>
              <a:gd name="f11" fmla="val 19098"/>
              <a:gd name="f12" fmla="+- 0 0 -270"/>
              <a:gd name="f13" fmla="+- 0 0 -180"/>
              <a:gd name="f14" fmla="+- 0 0 -90"/>
              <a:gd name="f15" fmla="abs f4"/>
              <a:gd name="f16" fmla="abs f5"/>
              <a:gd name="f17" fmla="abs f6"/>
              <a:gd name="f18" fmla="val f7"/>
              <a:gd name="f19" fmla="val f11"/>
              <a:gd name="f20" fmla="+- 1080000 f2 0"/>
              <a:gd name="f21" fmla="+- 18360000 f2 0"/>
              <a:gd name="f22" fmla="+- 20520000 f2 0"/>
              <a:gd name="f23" fmla="+- 3240000 f2 0"/>
              <a:gd name="f24" fmla="*/ f12 f1 1"/>
              <a:gd name="f25" fmla="*/ f13 f1 1"/>
              <a:gd name="f26" fmla="*/ f14 f1 1"/>
              <a:gd name="f27" fmla="?: f15 f4 1"/>
              <a:gd name="f28" fmla="?: f16 f5 1"/>
              <a:gd name="f29" fmla="?: f17 f6 1"/>
              <a:gd name="f30" fmla="*/ f20 f8 1"/>
              <a:gd name="f31" fmla="*/ f21 f8 1"/>
              <a:gd name="f32" fmla="*/ f22 f8 1"/>
              <a:gd name="f33" fmla="*/ f23 f8 1"/>
              <a:gd name="f34" fmla="*/ f24 1 f3"/>
              <a:gd name="f35" fmla="*/ f25 1 f3"/>
              <a:gd name="f36" fmla="*/ f26 1 f3"/>
              <a:gd name="f37" fmla="*/ f27 1 21600"/>
              <a:gd name="f38" fmla="*/ f28 1 21600"/>
              <a:gd name="f39" fmla="*/ 21600 f27 1"/>
              <a:gd name="f40" fmla="*/ 21600 f28 1"/>
              <a:gd name="f41" fmla="*/ f30 1 f1"/>
              <a:gd name="f42" fmla="*/ f31 1 f1"/>
              <a:gd name="f43" fmla="*/ f32 1 f1"/>
              <a:gd name="f44" fmla="*/ f33 1 f1"/>
              <a:gd name="f45" fmla="+- f34 0 f2"/>
              <a:gd name="f46" fmla="+- f35 0 f2"/>
              <a:gd name="f47" fmla="+- f36 0 f2"/>
              <a:gd name="f48" fmla="min f38 f37"/>
              <a:gd name="f49" fmla="*/ f39 1 f29"/>
              <a:gd name="f50" fmla="*/ f40 1 f29"/>
              <a:gd name="f51" fmla="+- 0 0 f41"/>
              <a:gd name="f52" fmla="+- 0 0 f42"/>
              <a:gd name="f53" fmla="+- 0 0 f43"/>
              <a:gd name="f54" fmla="+- 0 0 f44"/>
              <a:gd name="f55" fmla="val f49"/>
              <a:gd name="f56" fmla="val f50"/>
              <a:gd name="f57" fmla="+- 0 0 f51"/>
              <a:gd name="f58" fmla="+- 0 0 f52"/>
              <a:gd name="f59" fmla="+- 0 0 f53"/>
              <a:gd name="f60" fmla="+- 0 0 f54"/>
              <a:gd name="f61" fmla="*/ f18 f48 1"/>
              <a:gd name="f62" fmla="+- f56 0 f18"/>
              <a:gd name="f63" fmla="+- f55 0 f18"/>
              <a:gd name="f64" fmla="*/ f57 f1 1"/>
              <a:gd name="f65" fmla="*/ f58 f1 1"/>
              <a:gd name="f66" fmla="*/ f59 f1 1"/>
              <a:gd name="f67" fmla="*/ f60 f1 1"/>
              <a:gd name="f68" fmla="*/ f62 1 2"/>
              <a:gd name="f69" fmla="*/ f63 1 2"/>
              <a:gd name="f70" fmla="*/ f64 1 f8"/>
              <a:gd name="f71" fmla="*/ f65 1 f8"/>
              <a:gd name="f72" fmla="*/ f66 1 f8"/>
              <a:gd name="f73" fmla="*/ f67 1 f8"/>
              <a:gd name="f74" fmla="+- f18 f68 0"/>
              <a:gd name="f75" fmla="+- f18 f69 0"/>
              <a:gd name="f76" fmla="*/ f69 f9 1"/>
              <a:gd name="f77" fmla="*/ f68 f10 1"/>
              <a:gd name="f78" fmla="+- f70 0 f2"/>
              <a:gd name="f79" fmla="+- f71 0 f2"/>
              <a:gd name="f80" fmla="+- f72 0 f2"/>
              <a:gd name="f81" fmla="+- f73 0 f2"/>
              <a:gd name="f82" fmla="*/ f76 1 100000"/>
              <a:gd name="f83" fmla="*/ f77 1 100000"/>
              <a:gd name="f84" fmla="*/ f74 f10 1"/>
              <a:gd name="f85" fmla="cos 1 f78"/>
              <a:gd name="f86" fmla="cos 1 f79"/>
              <a:gd name="f87" fmla="sin 1 f78"/>
              <a:gd name="f88" fmla="sin 1 f79"/>
              <a:gd name="f89" fmla="cos 1 f80"/>
              <a:gd name="f90" fmla="cos 1 f81"/>
              <a:gd name="f91" fmla="sin 1 f81"/>
              <a:gd name="f92" fmla="sin 1 f80"/>
              <a:gd name="f93" fmla="*/ f75 f48 1"/>
              <a:gd name="f94" fmla="*/ f84 1 100000"/>
              <a:gd name="f95" fmla="+- 0 0 f85"/>
              <a:gd name="f96" fmla="+- 0 0 f86"/>
              <a:gd name="f97" fmla="+- 0 0 f87"/>
              <a:gd name="f98" fmla="+- 0 0 f88"/>
              <a:gd name="f99" fmla="*/ f82 f19 1"/>
              <a:gd name="f100" fmla="*/ f83 f19 1"/>
              <a:gd name="f101" fmla="+- 0 0 f89"/>
              <a:gd name="f102" fmla="+- 0 0 f90"/>
              <a:gd name="f103" fmla="+- 0 0 f91"/>
              <a:gd name="f104" fmla="+- 0 0 f92"/>
              <a:gd name="f105" fmla="+- 0 0 f95"/>
              <a:gd name="f106" fmla="+- 0 0 f96"/>
              <a:gd name="f107" fmla="+- 0 0 f97"/>
              <a:gd name="f108" fmla="+- 0 0 f98"/>
              <a:gd name="f109" fmla="*/ f99 1 50000"/>
              <a:gd name="f110" fmla="*/ f100 1 50000"/>
              <a:gd name="f111" fmla="+- 0 0 f101"/>
              <a:gd name="f112" fmla="+- 0 0 f102"/>
              <a:gd name="f113" fmla="+- 0 0 f103"/>
              <a:gd name="f114" fmla="+- 0 0 f104"/>
              <a:gd name="f115" fmla="*/ f105 f82 1"/>
              <a:gd name="f116" fmla="*/ f106 f82 1"/>
              <a:gd name="f117" fmla="*/ f107 f83 1"/>
              <a:gd name="f118" fmla="*/ f108 f83 1"/>
              <a:gd name="f119" fmla="*/ f111 f109 1"/>
              <a:gd name="f120" fmla="*/ f112 f109 1"/>
              <a:gd name="f121" fmla="*/ f113 f110 1"/>
              <a:gd name="f122" fmla="*/ f114 f110 1"/>
              <a:gd name="f123" fmla="+- f94 f110 0"/>
              <a:gd name="f124" fmla="+- f75 0 f115"/>
              <a:gd name="f125" fmla="+- f75 0 f116"/>
              <a:gd name="f126" fmla="+- f75 f116 0"/>
              <a:gd name="f127" fmla="+- f75 f115 0"/>
              <a:gd name="f128" fmla="+- f94 0 f117"/>
              <a:gd name="f129" fmla="+- f94 0 f118"/>
              <a:gd name="f130" fmla="+- f75 0 f119"/>
              <a:gd name="f131" fmla="+- f75 0 f120"/>
              <a:gd name="f132" fmla="+- f75 f120 0"/>
              <a:gd name="f133" fmla="+- f75 f119 0"/>
              <a:gd name="f134" fmla="+- f94 0 f121"/>
              <a:gd name="f135" fmla="+- f94 0 f122"/>
              <a:gd name="f136" fmla="*/ f123 f48 1"/>
              <a:gd name="f137" fmla="*/ f130 f48 1"/>
              <a:gd name="f138" fmla="*/ f134 f48 1"/>
              <a:gd name="f139" fmla="*/ f133 f48 1"/>
              <a:gd name="f140" fmla="*/ f124 f48 1"/>
              <a:gd name="f141" fmla="*/ f128 f48 1"/>
              <a:gd name="f142" fmla="*/ f131 f48 1"/>
              <a:gd name="f143" fmla="*/ f132 f48 1"/>
              <a:gd name="f144" fmla="*/ f127 f48 1"/>
              <a:gd name="f145" fmla="*/ f135 f48 1"/>
              <a:gd name="f146" fmla="*/ f126 f48 1"/>
              <a:gd name="f147" fmla="*/ f129 f48 1"/>
              <a:gd name="f148" fmla="*/ f12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140" y="f141"/>
              </a:cxn>
              <a:cxn ang="f46">
                <a:pos x="f148" y="f147"/>
              </a:cxn>
              <a:cxn ang="f46">
                <a:pos x="f146" y="f147"/>
              </a:cxn>
              <a:cxn ang="f47">
                <a:pos x="f144" y="f141"/>
              </a:cxn>
            </a:cxnLst>
            <a:rect l="f137" t="f138" r="f139" b="f136"/>
            <a:pathLst>
              <a:path>
                <a:moveTo>
                  <a:pt x="f140" y="f141"/>
                </a:moveTo>
                <a:lnTo>
                  <a:pt x="f142" y="f138"/>
                </a:lnTo>
                <a:lnTo>
                  <a:pt x="f93" y="f61"/>
                </a:lnTo>
                <a:lnTo>
                  <a:pt x="f143" y="f138"/>
                </a:lnTo>
                <a:lnTo>
                  <a:pt x="f144" y="f141"/>
                </a:lnTo>
                <a:lnTo>
                  <a:pt x="f139" y="f145"/>
                </a:lnTo>
                <a:lnTo>
                  <a:pt x="f146" y="f147"/>
                </a:lnTo>
                <a:lnTo>
                  <a:pt x="f93" y="f136"/>
                </a:lnTo>
                <a:lnTo>
                  <a:pt x="f148" y="f147"/>
                </a:lnTo>
                <a:lnTo>
                  <a:pt x="f137" y="f145"/>
                </a:lnTo>
                <a:close/>
              </a:path>
            </a:pathLst>
          </a:custGeom>
          <a:solidFill>
            <a:srgbClr val="FFFF00"/>
          </a:solidFill>
          <a:ln w="12701" cap="flat">
            <a:solidFill>
              <a:srgbClr val="00516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c</a:t>
            </a:r>
          </a:p>
        </p:txBody>
      </p:sp>
      <p:sp>
        <p:nvSpPr>
          <p:cNvPr id="5" name="Stella a 5 punte 12">
            <a:extLst>
              <a:ext uri="{FF2B5EF4-FFF2-40B4-BE49-F238E27FC236}">
                <a16:creationId xmlns:a16="http://schemas.microsoft.com/office/drawing/2014/main" id="{8BED9079-C314-EC5E-5E94-29537A4E34E5}"/>
              </a:ext>
            </a:extLst>
          </p:cNvPr>
          <p:cNvSpPr/>
          <p:nvPr/>
        </p:nvSpPr>
        <p:spPr>
          <a:xfrm>
            <a:off x="6019796" y="1998412"/>
            <a:ext cx="152403" cy="143432"/>
          </a:xfrm>
          <a:custGeom>
            <a:avLst>
              <a:gd name="f11" fmla="val 190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105146"/>
              <a:gd name="f10" fmla="val 110557"/>
              <a:gd name="f11" fmla="val 19098"/>
              <a:gd name="f12" fmla="+- 0 0 -270"/>
              <a:gd name="f13" fmla="+- 0 0 -180"/>
              <a:gd name="f14" fmla="+- 0 0 -90"/>
              <a:gd name="f15" fmla="abs f4"/>
              <a:gd name="f16" fmla="abs f5"/>
              <a:gd name="f17" fmla="abs f6"/>
              <a:gd name="f18" fmla="val f7"/>
              <a:gd name="f19" fmla="val f11"/>
              <a:gd name="f20" fmla="+- 1080000 f2 0"/>
              <a:gd name="f21" fmla="+- 18360000 f2 0"/>
              <a:gd name="f22" fmla="+- 20520000 f2 0"/>
              <a:gd name="f23" fmla="+- 3240000 f2 0"/>
              <a:gd name="f24" fmla="*/ f12 f1 1"/>
              <a:gd name="f25" fmla="*/ f13 f1 1"/>
              <a:gd name="f26" fmla="*/ f14 f1 1"/>
              <a:gd name="f27" fmla="?: f15 f4 1"/>
              <a:gd name="f28" fmla="?: f16 f5 1"/>
              <a:gd name="f29" fmla="?: f17 f6 1"/>
              <a:gd name="f30" fmla="*/ f20 f8 1"/>
              <a:gd name="f31" fmla="*/ f21 f8 1"/>
              <a:gd name="f32" fmla="*/ f22 f8 1"/>
              <a:gd name="f33" fmla="*/ f23 f8 1"/>
              <a:gd name="f34" fmla="*/ f24 1 f3"/>
              <a:gd name="f35" fmla="*/ f25 1 f3"/>
              <a:gd name="f36" fmla="*/ f26 1 f3"/>
              <a:gd name="f37" fmla="*/ f27 1 21600"/>
              <a:gd name="f38" fmla="*/ f28 1 21600"/>
              <a:gd name="f39" fmla="*/ 21600 f27 1"/>
              <a:gd name="f40" fmla="*/ 21600 f28 1"/>
              <a:gd name="f41" fmla="*/ f30 1 f1"/>
              <a:gd name="f42" fmla="*/ f31 1 f1"/>
              <a:gd name="f43" fmla="*/ f32 1 f1"/>
              <a:gd name="f44" fmla="*/ f33 1 f1"/>
              <a:gd name="f45" fmla="+- f34 0 f2"/>
              <a:gd name="f46" fmla="+- f35 0 f2"/>
              <a:gd name="f47" fmla="+- f36 0 f2"/>
              <a:gd name="f48" fmla="min f38 f37"/>
              <a:gd name="f49" fmla="*/ f39 1 f29"/>
              <a:gd name="f50" fmla="*/ f40 1 f29"/>
              <a:gd name="f51" fmla="+- 0 0 f41"/>
              <a:gd name="f52" fmla="+- 0 0 f42"/>
              <a:gd name="f53" fmla="+- 0 0 f43"/>
              <a:gd name="f54" fmla="+- 0 0 f44"/>
              <a:gd name="f55" fmla="val f49"/>
              <a:gd name="f56" fmla="val f50"/>
              <a:gd name="f57" fmla="+- 0 0 f51"/>
              <a:gd name="f58" fmla="+- 0 0 f52"/>
              <a:gd name="f59" fmla="+- 0 0 f53"/>
              <a:gd name="f60" fmla="+- 0 0 f54"/>
              <a:gd name="f61" fmla="*/ f18 f48 1"/>
              <a:gd name="f62" fmla="+- f56 0 f18"/>
              <a:gd name="f63" fmla="+- f55 0 f18"/>
              <a:gd name="f64" fmla="*/ f57 f1 1"/>
              <a:gd name="f65" fmla="*/ f58 f1 1"/>
              <a:gd name="f66" fmla="*/ f59 f1 1"/>
              <a:gd name="f67" fmla="*/ f60 f1 1"/>
              <a:gd name="f68" fmla="*/ f62 1 2"/>
              <a:gd name="f69" fmla="*/ f63 1 2"/>
              <a:gd name="f70" fmla="*/ f64 1 f8"/>
              <a:gd name="f71" fmla="*/ f65 1 f8"/>
              <a:gd name="f72" fmla="*/ f66 1 f8"/>
              <a:gd name="f73" fmla="*/ f67 1 f8"/>
              <a:gd name="f74" fmla="+- f18 f68 0"/>
              <a:gd name="f75" fmla="+- f18 f69 0"/>
              <a:gd name="f76" fmla="*/ f69 f9 1"/>
              <a:gd name="f77" fmla="*/ f68 f10 1"/>
              <a:gd name="f78" fmla="+- f70 0 f2"/>
              <a:gd name="f79" fmla="+- f71 0 f2"/>
              <a:gd name="f80" fmla="+- f72 0 f2"/>
              <a:gd name="f81" fmla="+- f73 0 f2"/>
              <a:gd name="f82" fmla="*/ f76 1 100000"/>
              <a:gd name="f83" fmla="*/ f77 1 100000"/>
              <a:gd name="f84" fmla="*/ f74 f10 1"/>
              <a:gd name="f85" fmla="cos 1 f78"/>
              <a:gd name="f86" fmla="cos 1 f79"/>
              <a:gd name="f87" fmla="sin 1 f78"/>
              <a:gd name="f88" fmla="sin 1 f79"/>
              <a:gd name="f89" fmla="cos 1 f80"/>
              <a:gd name="f90" fmla="cos 1 f81"/>
              <a:gd name="f91" fmla="sin 1 f81"/>
              <a:gd name="f92" fmla="sin 1 f80"/>
              <a:gd name="f93" fmla="*/ f75 f48 1"/>
              <a:gd name="f94" fmla="*/ f84 1 100000"/>
              <a:gd name="f95" fmla="+- 0 0 f85"/>
              <a:gd name="f96" fmla="+- 0 0 f86"/>
              <a:gd name="f97" fmla="+- 0 0 f87"/>
              <a:gd name="f98" fmla="+- 0 0 f88"/>
              <a:gd name="f99" fmla="*/ f82 f19 1"/>
              <a:gd name="f100" fmla="*/ f83 f19 1"/>
              <a:gd name="f101" fmla="+- 0 0 f89"/>
              <a:gd name="f102" fmla="+- 0 0 f90"/>
              <a:gd name="f103" fmla="+- 0 0 f91"/>
              <a:gd name="f104" fmla="+- 0 0 f92"/>
              <a:gd name="f105" fmla="+- 0 0 f95"/>
              <a:gd name="f106" fmla="+- 0 0 f96"/>
              <a:gd name="f107" fmla="+- 0 0 f97"/>
              <a:gd name="f108" fmla="+- 0 0 f98"/>
              <a:gd name="f109" fmla="*/ f99 1 50000"/>
              <a:gd name="f110" fmla="*/ f100 1 50000"/>
              <a:gd name="f111" fmla="+- 0 0 f101"/>
              <a:gd name="f112" fmla="+- 0 0 f102"/>
              <a:gd name="f113" fmla="+- 0 0 f103"/>
              <a:gd name="f114" fmla="+- 0 0 f104"/>
              <a:gd name="f115" fmla="*/ f105 f82 1"/>
              <a:gd name="f116" fmla="*/ f106 f82 1"/>
              <a:gd name="f117" fmla="*/ f107 f83 1"/>
              <a:gd name="f118" fmla="*/ f108 f83 1"/>
              <a:gd name="f119" fmla="*/ f111 f109 1"/>
              <a:gd name="f120" fmla="*/ f112 f109 1"/>
              <a:gd name="f121" fmla="*/ f113 f110 1"/>
              <a:gd name="f122" fmla="*/ f114 f110 1"/>
              <a:gd name="f123" fmla="+- f94 f110 0"/>
              <a:gd name="f124" fmla="+- f75 0 f115"/>
              <a:gd name="f125" fmla="+- f75 0 f116"/>
              <a:gd name="f126" fmla="+- f75 f116 0"/>
              <a:gd name="f127" fmla="+- f75 f115 0"/>
              <a:gd name="f128" fmla="+- f94 0 f117"/>
              <a:gd name="f129" fmla="+- f94 0 f118"/>
              <a:gd name="f130" fmla="+- f75 0 f119"/>
              <a:gd name="f131" fmla="+- f75 0 f120"/>
              <a:gd name="f132" fmla="+- f75 f120 0"/>
              <a:gd name="f133" fmla="+- f75 f119 0"/>
              <a:gd name="f134" fmla="+- f94 0 f121"/>
              <a:gd name="f135" fmla="+- f94 0 f122"/>
              <a:gd name="f136" fmla="*/ f123 f48 1"/>
              <a:gd name="f137" fmla="*/ f130 f48 1"/>
              <a:gd name="f138" fmla="*/ f134 f48 1"/>
              <a:gd name="f139" fmla="*/ f133 f48 1"/>
              <a:gd name="f140" fmla="*/ f124 f48 1"/>
              <a:gd name="f141" fmla="*/ f128 f48 1"/>
              <a:gd name="f142" fmla="*/ f131 f48 1"/>
              <a:gd name="f143" fmla="*/ f132 f48 1"/>
              <a:gd name="f144" fmla="*/ f127 f48 1"/>
              <a:gd name="f145" fmla="*/ f135 f48 1"/>
              <a:gd name="f146" fmla="*/ f126 f48 1"/>
              <a:gd name="f147" fmla="*/ f129 f48 1"/>
              <a:gd name="f148" fmla="*/ f12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140" y="f141"/>
              </a:cxn>
              <a:cxn ang="f46">
                <a:pos x="f148" y="f147"/>
              </a:cxn>
              <a:cxn ang="f46">
                <a:pos x="f146" y="f147"/>
              </a:cxn>
              <a:cxn ang="f47">
                <a:pos x="f144" y="f141"/>
              </a:cxn>
            </a:cxnLst>
            <a:rect l="f137" t="f138" r="f139" b="f136"/>
            <a:pathLst>
              <a:path>
                <a:moveTo>
                  <a:pt x="f140" y="f141"/>
                </a:moveTo>
                <a:lnTo>
                  <a:pt x="f142" y="f138"/>
                </a:lnTo>
                <a:lnTo>
                  <a:pt x="f93" y="f61"/>
                </a:lnTo>
                <a:lnTo>
                  <a:pt x="f143" y="f138"/>
                </a:lnTo>
                <a:lnTo>
                  <a:pt x="f144" y="f141"/>
                </a:lnTo>
                <a:lnTo>
                  <a:pt x="f139" y="f145"/>
                </a:lnTo>
                <a:lnTo>
                  <a:pt x="f146" y="f147"/>
                </a:lnTo>
                <a:lnTo>
                  <a:pt x="f93" y="f136"/>
                </a:lnTo>
                <a:lnTo>
                  <a:pt x="f148" y="f147"/>
                </a:lnTo>
                <a:lnTo>
                  <a:pt x="f137" y="f145"/>
                </a:lnTo>
                <a:close/>
              </a:path>
            </a:pathLst>
          </a:custGeom>
          <a:solidFill>
            <a:srgbClr val="FFFF00"/>
          </a:solidFill>
          <a:ln w="12701" cap="flat">
            <a:solidFill>
              <a:srgbClr val="00516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Stella a 5 punte 13">
            <a:extLst>
              <a:ext uri="{FF2B5EF4-FFF2-40B4-BE49-F238E27FC236}">
                <a16:creationId xmlns:a16="http://schemas.microsoft.com/office/drawing/2014/main" id="{D7DCE03E-14A4-9516-0904-2FA5FD6DBE3E}"/>
              </a:ext>
            </a:extLst>
          </p:cNvPr>
          <p:cNvSpPr/>
          <p:nvPr/>
        </p:nvSpPr>
        <p:spPr>
          <a:xfrm>
            <a:off x="6019796" y="4351117"/>
            <a:ext cx="152403" cy="143432"/>
          </a:xfrm>
          <a:custGeom>
            <a:avLst>
              <a:gd name="f11" fmla="val 190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105146"/>
              <a:gd name="f10" fmla="val 110557"/>
              <a:gd name="f11" fmla="val 19098"/>
              <a:gd name="f12" fmla="+- 0 0 -270"/>
              <a:gd name="f13" fmla="+- 0 0 -180"/>
              <a:gd name="f14" fmla="+- 0 0 -90"/>
              <a:gd name="f15" fmla="abs f4"/>
              <a:gd name="f16" fmla="abs f5"/>
              <a:gd name="f17" fmla="abs f6"/>
              <a:gd name="f18" fmla="val f7"/>
              <a:gd name="f19" fmla="val f11"/>
              <a:gd name="f20" fmla="+- 1080000 f2 0"/>
              <a:gd name="f21" fmla="+- 18360000 f2 0"/>
              <a:gd name="f22" fmla="+- 20520000 f2 0"/>
              <a:gd name="f23" fmla="+- 3240000 f2 0"/>
              <a:gd name="f24" fmla="*/ f12 f1 1"/>
              <a:gd name="f25" fmla="*/ f13 f1 1"/>
              <a:gd name="f26" fmla="*/ f14 f1 1"/>
              <a:gd name="f27" fmla="?: f15 f4 1"/>
              <a:gd name="f28" fmla="?: f16 f5 1"/>
              <a:gd name="f29" fmla="?: f17 f6 1"/>
              <a:gd name="f30" fmla="*/ f20 f8 1"/>
              <a:gd name="f31" fmla="*/ f21 f8 1"/>
              <a:gd name="f32" fmla="*/ f22 f8 1"/>
              <a:gd name="f33" fmla="*/ f23 f8 1"/>
              <a:gd name="f34" fmla="*/ f24 1 f3"/>
              <a:gd name="f35" fmla="*/ f25 1 f3"/>
              <a:gd name="f36" fmla="*/ f26 1 f3"/>
              <a:gd name="f37" fmla="*/ f27 1 21600"/>
              <a:gd name="f38" fmla="*/ f28 1 21600"/>
              <a:gd name="f39" fmla="*/ 21600 f27 1"/>
              <a:gd name="f40" fmla="*/ 21600 f28 1"/>
              <a:gd name="f41" fmla="*/ f30 1 f1"/>
              <a:gd name="f42" fmla="*/ f31 1 f1"/>
              <a:gd name="f43" fmla="*/ f32 1 f1"/>
              <a:gd name="f44" fmla="*/ f33 1 f1"/>
              <a:gd name="f45" fmla="+- f34 0 f2"/>
              <a:gd name="f46" fmla="+- f35 0 f2"/>
              <a:gd name="f47" fmla="+- f36 0 f2"/>
              <a:gd name="f48" fmla="min f38 f37"/>
              <a:gd name="f49" fmla="*/ f39 1 f29"/>
              <a:gd name="f50" fmla="*/ f40 1 f29"/>
              <a:gd name="f51" fmla="+- 0 0 f41"/>
              <a:gd name="f52" fmla="+- 0 0 f42"/>
              <a:gd name="f53" fmla="+- 0 0 f43"/>
              <a:gd name="f54" fmla="+- 0 0 f44"/>
              <a:gd name="f55" fmla="val f49"/>
              <a:gd name="f56" fmla="val f50"/>
              <a:gd name="f57" fmla="+- 0 0 f51"/>
              <a:gd name="f58" fmla="+- 0 0 f52"/>
              <a:gd name="f59" fmla="+- 0 0 f53"/>
              <a:gd name="f60" fmla="+- 0 0 f54"/>
              <a:gd name="f61" fmla="*/ f18 f48 1"/>
              <a:gd name="f62" fmla="+- f56 0 f18"/>
              <a:gd name="f63" fmla="+- f55 0 f18"/>
              <a:gd name="f64" fmla="*/ f57 f1 1"/>
              <a:gd name="f65" fmla="*/ f58 f1 1"/>
              <a:gd name="f66" fmla="*/ f59 f1 1"/>
              <a:gd name="f67" fmla="*/ f60 f1 1"/>
              <a:gd name="f68" fmla="*/ f62 1 2"/>
              <a:gd name="f69" fmla="*/ f63 1 2"/>
              <a:gd name="f70" fmla="*/ f64 1 f8"/>
              <a:gd name="f71" fmla="*/ f65 1 f8"/>
              <a:gd name="f72" fmla="*/ f66 1 f8"/>
              <a:gd name="f73" fmla="*/ f67 1 f8"/>
              <a:gd name="f74" fmla="+- f18 f68 0"/>
              <a:gd name="f75" fmla="+- f18 f69 0"/>
              <a:gd name="f76" fmla="*/ f69 f9 1"/>
              <a:gd name="f77" fmla="*/ f68 f10 1"/>
              <a:gd name="f78" fmla="+- f70 0 f2"/>
              <a:gd name="f79" fmla="+- f71 0 f2"/>
              <a:gd name="f80" fmla="+- f72 0 f2"/>
              <a:gd name="f81" fmla="+- f73 0 f2"/>
              <a:gd name="f82" fmla="*/ f76 1 100000"/>
              <a:gd name="f83" fmla="*/ f77 1 100000"/>
              <a:gd name="f84" fmla="*/ f74 f10 1"/>
              <a:gd name="f85" fmla="cos 1 f78"/>
              <a:gd name="f86" fmla="cos 1 f79"/>
              <a:gd name="f87" fmla="sin 1 f78"/>
              <a:gd name="f88" fmla="sin 1 f79"/>
              <a:gd name="f89" fmla="cos 1 f80"/>
              <a:gd name="f90" fmla="cos 1 f81"/>
              <a:gd name="f91" fmla="sin 1 f81"/>
              <a:gd name="f92" fmla="sin 1 f80"/>
              <a:gd name="f93" fmla="*/ f75 f48 1"/>
              <a:gd name="f94" fmla="*/ f84 1 100000"/>
              <a:gd name="f95" fmla="+- 0 0 f85"/>
              <a:gd name="f96" fmla="+- 0 0 f86"/>
              <a:gd name="f97" fmla="+- 0 0 f87"/>
              <a:gd name="f98" fmla="+- 0 0 f88"/>
              <a:gd name="f99" fmla="*/ f82 f19 1"/>
              <a:gd name="f100" fmla="*/ f83 f19 1"/>
              <a:gd name="f101" fmla="+- 0 0 f89"/>
              <a:gd name="f102" fmla="+- 0 0 f90"/>
              <a:gd name="f103" fmla="+- 0 0 f91"/>
              <a:gd name="f104" fmla="+- 0 0 f92"/>
              <a:gd name="f105" fmla="+- 0 0 f95"/>
              <a:gd name="f106" fmla="+- 0 0 f96"/>
              <a:gd name="f107" fmla="+- 0 0 f97"/>
              <a:gd name="f108" fmla="+- 0 0 f98"/>
              <a:gd name="f109" fmla="*/ f99 1 50000"/>
              <a:gd name="f110" fmla="*/ f100 1 50000"/>
              <a:gd name="f111" fmla="+- 0 0 f101"/>
              <a:gd name="f112" fmla="+- 0 0 f102"/>
              <a:gd name="f113" fmla="+- 0 0 f103"/>
              <a:gd name="f114" fmla="+- 0 0 f104"/>
              <a:gd name="f115" fmla="*/ f105 f82 1"/>
              <a:gd name="f116" fmla="*/ f106 f82 1"/>
              <a:gd name="f117" fmla="*/ f107 f83 1"/>
              <a:gd name="f118" fmla="*/ f108 f83 1"/>
              <a:gd name="f119" fmla="*/ f111 f109 1"/>
              <a:gd name="f120" fmla="*/ f112 f109 1"/>
              <a:gd name="f121" fmla="*/ f113 f110 1"/>
              <a:gd name="f122" fmla="*/ f114 f110 1"/>
              <a:gd name="f123" fmla="+- f94 f110 0"/>
              <a:gd name="f124" fmla="+- f75 0 f115"/>
              <a:gd name="f125" fmla="+- f75 0 f116"/>
              <a:gd name="f126" fmla="+- f75 f116 0"/>
              <a:gd name="f127" fmla="+- f75 f115 0"/>
              <a:gd name="f128" fmla="+- f94 0 f117"/>
              <a:gd name="f129" fmla="+- f94 0 f118"/>
              <a:gd name="f130" fmla="+- f75 0 f119"/>
              <a:gd name="f131" fmla="+- f75 0 f120"/>
              <a:gd name="f132" fmla="+- f75 f120 0"/>
              <a:gd name="f133" fmla="+- f75 f119 0"/>
              <a:gd name="f134" fmla="+- f94 0 f121"/>
              <a:gd name="f135" fmla="+- f94 0 f122"/>
              <a:gd name="f136" fmla="*/ f123 f48 1"/>
              <a:gd name="f137" fmla="*/ f130 f48 1"/>
              <a:gd name="f138" fmla="*/ f134 f48 1"/>
              <a:gd name="f139" fmla="*/ f133 f48 1"/>
              <a:gd name="f140" fmla="*/ f124 f48 1"/>
              <a:gd name="f141" fmla="*/ f128 f48 1"/>
              <a:gd name="f142" fmla="*/ f131 f48 1"/>
              <a:gd name="f143" fmla="*/ f132 f48 1"/>
              <a:gd name="f144" fmla="*/ f127 f48 1"/>
              <a:gd name="f145" fmla="*/ f135 f48 1"/>
              <a:gd name="f146" fmla="*/ f126 f48 1"/>
              <a:gd name="f147" fmla="*/ f129 f48 1"/>
              <a:gd name="f148" fmla="*/ f12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140" y="f141"/>
              </a:cxn>
              <a:cxn ang="f46">
                <a:pos x="f148" y="f147"/>
              </a:cxn>
              <a:cxn ang="f46">
                <a:pos x="f146" y="f147"/>
              </a:cxn>
              <a:cxn ang="f47">
                <a:pos x="f144" y="f141"/>
              </a:cxn>
            </a:cxnLst>
            <a:rect l="f137" t="f138" r="f139" b="f136"/>
            <a:pathLst>
              <a:path>
                <a:moveTo>
                  <a:pt x="f140" y="f141"/>
                </a:moveTo>
                <a:lnTo>
                  <a:pt x="f142" y="f138"/>
                </a:lnTo>
                <a:lnTo>
                  <a:pt x="f93" y="f61"/>
                </a:lnTo>
                <a:lnTo>
                  <a:pt x="f143" y="f138"/>
                </a:lnTo>
                <a:lnTo>
                  <a:pt x="f144" y="f141"/>
                </a:lnTo>
                <a:lnTo>
                  <a:pt x="f139" y="f145"/>
                </a:lnTo>
                <a:lnTo>
                  <a:pt x="f146" y="f147"/>
                </a:lnTo>
                <a:lnTo>
                  <a:pt x="f93" y="f136"/>
                </a:lnTo>
                <a:lnTo>
                  <a:pt x="f148" y="f147"/>
                </a:lnTo>
                <a:lnTo>
                  <a:pt x="f137" y="f145"/>
                </a:lnTo>
                <a:close/>
              </a:path>
            </a:pathLst>
          </a:custGeom>
          <a:solidFill>
            <a:srgbClr val="FFFF00"/>
          </a:solidFill>
          <a:ln w="12701" cap="flat">
            <a:solidFill>
              <a:srgbClr val="00516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Stella a 5 punte 15">
            <a:extLst>
              <a:ext uri="{FF2B5EF4-FFF2-40B4-BE49-F238E27FC236}">
                <a16:creationId xmlns:a16="http://schemas.microsoft.com/office/drawing/2014/main" id="{EBB554B8-39DC-D90F-3842-9CCA62F1E9CC}"/>
              </a:ext>
            </a:extLst>
          </p:cNvPr>
          <p:cNvSpPr/>
          <p:nvPr/>
        </p:nvSpPr>
        <p:spPr>
          <a:xfrm>
            <a:off x="6019796" y="5881594"/>
            <a:ext cx="152403" cy="143432"/>
          </a:xfrm>
          <a:custGeom>
            <a:avLst>
              <a:gd name="f11" fmla="val 190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105146"/>
              <a:gd name="f10" fmla="val 110557"/>
              <a:gd name="f11" fmla="val 19098"/>
              <a:gd name="f12" fmla="+- 0 0 -270"/>
              <a:gd name="f13" fmla="+- 0 0 -180"/>
              <a:gd name="f14" fmla="+- 0 0 -90"/>
              <a:gd name="f15" fmla="abs f4"/>
              <a:gd name="f16" fmla="abs f5"/>
              <a:gd name="f17" fmla="abs f6"/>
              <a:gd name="f18" fmla="val f7"/>
              <a:gd name="f19" fmla="val f11"/>
              <a:gd name="f20" fmla="+- 1080000 f2 0"/>
              <a:gd name="f21" fmla="+- 18360000 f2 0"/>
              <a:gd name="f22" fmla="+- 20520000 f2 0"/>
              <a:gd name="f23" fmla="+- 3240000 f2 0"/>
              <a:gd name="f24" fmla="*/ f12 f1 1"/>
              <a:gd name="f25" fmla="*/ f13 f1 1"/>
              <a:gd name="f26" fmla="*/ f14 f1 1"/>
              <a:gd name="f27" fmla="?: f15 f4 1"/>
              <a:gd name="f28" fmla="?: f16 f5 1"/>
              <a:gd name="f29" fmla="?: f17 f6 1"/>
              <a:gd name="f30" fmla="*/ f20 f8 1"/>
              <a:gd name="f31" fmla="*/ f21 f8 1"/>
              <a:gd name="f32" fmla="*/ f22 f8 1"/>
              <a:gd name="f33" fmla="*/ f23 f8 1"/>
              <a:gd name="f34" fmla="*/ f24 1 f3"/>
              <a:gd name="f35" fmla="*/ f25 1 f3"/>
              <a:gd name="f36" fmla="*/ f26 1 f3"/>
              <a:gd name="f37" fmla="*/ f27 1 21600"/>
              <a:gd name="f38" fmla="*/ f28 1 21600"/>
              <a:gd name="f39" fmla="*/ 21600 f27 1"/>
              <a:gd name="f40" fmla="*/ 21600 f28 1"/>
              <a:gd name="f41" fmla="*/ f30 1 f1"/>
              <a:gd name="f42" fmla="*/ f31 1 f1"/>
              <a:gd name="f43" fmla="*/ f32 1 f1"/>
              <a:gd name="f44" fmla="*/ f33 1 f1"/>
              <a:gd name="f45" fmla="+- f34 0 f2"/>
              <a:gd name="f46" fmla="+- f35 0 f2"/>
              <a:gd name="f47" fmla="+- f36 0 f2"/>
              <a:gd name="f48" fmla="min f38 f37"/>
              <a:gd name="f49" fmla="*/ f39 1 f29"/>
              <a:gd name="f50" fmla="*/ f40 1 f29"/>
              <a:gd name="f51" fmla="+- 0 0 f41"/>
              <a:gd name="f52" fmla="+- 0 0 f42"/>
              <a:gd name="f53" fmla="+- 0 0 f43"/>
              <a:gd name="f54" fmla="+- 0 0 f44"/>
              <a:gd name="f55" fmla="val f49"/>
              <a:gd name="f56" fmla="val f50"/>
              <a:gd name="f57" fmla="+- 0 0 f51"/>
              <a:gd name="f58" fmla="+- 0 0 f52"/>
              <a:gd name="f59" fmla="+- 0 0 f53"/>
              <a:gd name="f60" fmla="+- 0 0 f54"/>
              <a:gd name="f61" fmla="*/ f18 f48 1"/>
              <a:gd name="f62" fmla="+- f56 0 f18"/>
              <a:gd name="f63" fmla="+- f55 0 f18"/>
              <a:gd name="f64" fmla="*/ f57 f1 1"/>
              <a:gd name="f65" fmla="*/ f58 f1 1"/>
              <a:gd name="f66" fmla="*/ f59 f1 1"/>
              <a:gd name="f67" fmla="*/ f60 f1 1"/>
              <a:gd name="f68" fmla="*/ f62 1 2"/>
              <a:gd name="f69" fmla="*/ f63 1 2"/>
              <a:gd name="f70" fmla="*/ f64 1 f8"/>
              <a:gd name="f71" fmla="*/ f65 1 f8"/>
              <a:gd name="f72" fmla="*/ f66 1 f8"/>
              <a:gd name="f73" fmla="*/ f67 1 f8"/>
              <a:gd name="f74" fmla="+- f18 f68 0"/>
              <a:gd name="f75" fmla="+- f18 f69 0"/>
              <a:gd name="f76" fmla="*/ f69 f9 1"/>
              <a:gd name="f77" fmla="*/ f68 f10 1"/>
              <a:gd name="f78" fmla="+- f70 0 f2"/>
              <a:gd name="f79" fmla="+- f71 0 f2"/>
              <a:gd name="f80" fmla="+- f72 0 f2"/>
              <a:gd name="f81" fmla="+- f73 0 f2"/>
              <a:gd name="f82" fmla="*/ f76 1 100000"/>
              <a:gd name="f83" fmla="*/ f77 1 100000"/>
              <a:gd name="f84" fmla="*/ f74 f10 1"/>
              <a:gd name="f85" fmla="cos 1 f78"/>
              <a:gd name="f86" fmla="cos 1 f79"/>
              <a:gd name="f87" fmla="sin 1 f78"/>
              <a:gd name="f88" fmla="sin 1 f79"/>
              <a:gd name="f89" fmla="cos 1 f80"/>
              <a:gd name="f90" fmla="cos 1 f81"/>
              <a:gd name="f91" fmla="sin 1 f81"/>
              <a:gd name="f92" fmla="sin 1 f80"/>
              <a:gd name="f93" fmla="*/ f75 f48 1"/>
              <a:gd name="f94" fmla="*/ f84 1 100000"/>
              <a:gd name="f95" fmla="+- 0 0 f85"/>
              <a:gd name="f96" fmla="+- 0 0 f86"/>
              <a:gd name="f97" fmla="+- 0 0 f87"/>
              <a:gd name="f98" fmla="+- 0 0 f88"/>
              <a:gd name="f99" fmla="*/ f82 f19 1"/>
              <a:gd name="f100" fmla="*/ f83 f19 1"/>
              <a:gd name="f101" fmla="+- 0 0 f89"/>
              <a:gd name="f102" fmla="+- 0 0 f90"/>
              <a:gd name="f103" fmla="+- 0 0 f91"/>
              <a:gd name="f104" fmla="+- 0 0 f92"/>
              <a:gd name="f105" fmla="+- 0 0 f95"/>
              <a:gd name="f106" fmla="+- 0 0 f96"/>
              <a:gd name="f107" fmla="+- 0 0 f97"/>
              <a:gd name="f108" fmla="+- 0 0 f98"/>
              <a:gd name="f109" fmla="*/ f99 1 50000"/>
              <a:gd name="f110" fmla="*/ f100 1 50000"/>
              <a:gd name="f111" fmla="+- 0 0 f101"/>
              <a:gd name="f112" fmla="+- 0 0 f102"/>
              <a:gd name="f113" fmla="+- 0 0 f103"/>
              <a:gd name="f114" fmla="+- 0 0 f104"/>
              <a:gd name="f115" fmla="*/ f105 f82 1"/>
              <a:gd name="f116" fmla="*/ f106 f82 1"/>
              <a:gd name="f117" fmla="*/ f107 f83 1"/>
              <a:gd name="f118" fmla="*/ f108 f83 1"/>
              <a:gd name="f119" fmla="*/ f111 f109 1"/>
              <a:gd name="f120" fmla="*/ f112 f109 1"/>
              <a:gd name="f121" fmla="*/ f113 f110 1"/>
              <a:gd name="f122" fmla="*/ f114 f110 1"/>
              <a:gd name="f123" fmla="+- f94 f110 0"/>
              <a:gd name="f124" fmla="+- f75 0 f115"/>
              <a:gd name="f125" fmla="+- f75 0 f116"/>
              <a:gd name="f126" fmla="+- f75 f116 0"/>
              <a:gd name="f127" fmla="+- f75 f115 0"/>
              <a:gd name="f128" fmla="+- f94 0 f117"/>
              <a:gd name="f129" fmla="+- f94 0 f118"/>
              <a:gd name="f130" fmla="+- f75 0 f119"/>
              <a:gd name="f131" fmla="+- f75 0 f120"/>
              <a:gd name="f132" fmla="+- f75 f120 0"/>
              <a:gd name="f133" fmla="+- f75 f119 0"/>
              <a:gd name="f134" fmla="+- f94 0 f121"/>
              <a:gd name="f135" fmla="+- f94 0 f122"/>
              <a:gd name="f136" fmla="*/ f123 f48 1"/>
              <a:gd name="f137" fmla="*/ f130 f48 1"/>
              <a:gd name="f138" fmla="*/ f134 f48 1"/>
              <a:gd name="f139" fmla="*/ f133 f48 1"/>
              <a:gd name="f140" fmla="*/ f124 f48 1"/>
              <a:gd name="f141" fmla="*/ f128 f48 1"/>
              <a:gd name="f142" fmla="*/ f131 f48 1"/>
              <a:gd name="f143" fmla="*/ f132 f48 1"/>
              <a:gd name="f144" fmla="*/ f127 f48 1"/>
              <a:gd name="f145" fmla="*/ f135 f48 1"/>
              <a:gd name="f146" fmla="*/ f126 f48 1"/>
              <a:gd name="f147" fmla="*/ f129 f48 1"/>
              <a:gd name="f148" fmla="*/ f12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140" y="f141"/>
              </a:cxn>
              <a:cxn ang="f46">
                <a:pos x="f148" y="f147"/>
              </a:cxn>
              <a:cxn ang="f46">
                <a:pos x="f146" y="f147"/>
              </a:cxn>
              <a:cxn ang="f47">
                <a:pos x="f144" y="f141"/>
              </a:cxn>
            </a:cxnLst>
            <a:rect l="f137" t="f138" r="f139" b="f136"/>
            <a:pathLst>
              <a:path>
                <a:moveTo>
                  <a:pt x="f140" y="f141"/>
                </a:moveTo>
                <a:lnTo>
                  <a:pt x="f142" y="f138"/>
                </a:lnTo>
                <a:lnTo>
                  <a:pt x="f93" y="f61"/>
                </a:lnTo>
                <a:lnTo>
                  <a:pt x="f143" y="f138"/>
                </a:lnTo>
                <a:lnTo>
                  <a:pt x="f144" y="f141"/>
                </a:lnTo>
                <a:lnTo>
                  <a:pt x="f139" y="f145"/>
                </a:lnTo>
                <a:lnTo>
                  <a:pt x="f146" y="f147"/>
                </a:lnTo>
                <a:lnTo>
                  <a:pt x="f93" y="f136"/>
                </a:lnTo>
                <a:lnTo>
                  <a:pt x="f148" y="f147"/>
                </a:lnTo>
                <a:lnTo>
                  <a:pt x="f137" y="f145"/>
                </a:lnTo>
                <a:close/>
              </a:path>
            </a:pathLst>
          </a:custGeom>
          <a:solidFill>
            <a:srgbClr val="FFFF00"/>
          </a:solidFill>
          <a:ln w="12701" cap="flat">
            <a:solidFill>
              <a:srgbClr val="00516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25CC7C-B66E-C344-B4C6-E14C81F6FE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8512"/>
            <a:ext cx="10869710" cy="1325559"/>
          </a:xfrm>
        </p:spPr>
        <p:txBody>
          <a:bodyPr>
            <a:noAutofit/>
          </a:bodyPr>
          <a:lstStyle/>
          <a:p>
            <a:pPr lvl="0"/>
            <a:r>
              <a:rPr lang="it-IT" sz="4800">
                <a:solidFill>
                  <a:srgbClr val="00516F"/>
                </a:solidFill>
                <a:latin typeface="Source Sans Pro Black" pitchFamily="34"/>
              </a:rPr>
              <a:t>CONTESTO DI RIFERIMENTO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736AD5-298F-7C21-789B-C076543DA55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70999" y="1699010"/>
            <a:ext cx="9328050" cy="4350093"/>
          </a:xfrm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Quale patologia?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Quali bisogni?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Quali soluzioni per soddisfarli? 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Quale relazione con le persone con patologia nel momento di progettazione e realizzazione dell’iniziativa?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EBDF22-9B90-3B80-9569-75BEF88899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8512"/>
            <a:ext cx="10869710" cy="1325559"/>
          </a:xfrm>
        </p:spPr>
        <p:txBody>
          <a:bodyPr>
            <a:noAutofit/>
          </a:bodyPr>
          <a:lstStyle/>
          <a:p>
            <a:pPr lvl="0"/>
            <a:r>
              <a:rPr lang="it-IT" sz="4800">
                <a:solidFill>
                  <a:srgbClr val="00516F"/>
                </a:solidFill>
                <a:latin typeface="Source Sans Pro Black" pitchFamily="34"/>
              </a:rPr>
              <a:t>RAZIONALE DEL PROGETTO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3900FB-037F-D7A8-A662-542B596FA3C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70999" y="1699010"/>
            <a:ext cx="9328050" cy="4350093"/>
          </a:xfrm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Perché è stato intrapreso questo progetto? 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 è stato il flusso logico? 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 è stata la pianificazione? 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 è il valore aggiunto dell’output scelto?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A4C6B-8DF9-5F34-8933-374BF9FC62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8512"/>
            <a:ext cx="10869710" cy="1325559"/>
          </a:xfrm>
        </p:spPr>
        <p:txBody>
          <a:bodyPr>
            <a:noAutofit/>
          </a:bodyPr>
          <a:lstStyle/>
          <a:p>
            <a:pPr lvl="0"/>
            <a:r>
              <a:rPr lang="it-IT" sz="4800">
                <a:solidFill>
                  <a:srgbClr val="00516F"/>
                </a:solidFill>
                <a:latin typeface="Source Sans Pro Black" pitchFamily="34"/>
              </a:rPr>
              <a:t>OBIETTIVI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41E02B-EEF3-9891-270E-63B942167E6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70999" y="1699010"/>
            <a:ext cx="9328050" cy="435009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Quali sono gli obiettivi di progetto tanto verso l’interno quando verso l’esterno? 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lvl="0" indent="0">
              <a:buNone/>
            </a:pPr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Cioè: </a:t>
            </a:r>
            <a:endParaRPr lang="it-IT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>
              <a:buAutoNum type="arabicPeriod"/>
            </a:pPr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quali obiettivi interni? </a:t>
            </a:r>
          </a:p>
          <a:p>
            <a:pPr marL="342900" lvl="0" indent="-342900">
              <a:buAutoNum type="arabicPeriod"/>
            </a:pPr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quali obiettivi esterni verso il target?</a:t>
            </a:r>
          </a:p>
          <a:p>
            <a:pPr marL="342900" lvl="0" indent="-342900">
              <a:buAutoNum type="arabicPeriod"/>
            </a:pPr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quali </a:t>
            </a:r>
            <a:r>
              <a:rPr lang="it-IT" sz="1400" i="1" dirty="0" err="1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nice</a:t>
            </a:r>
            <a:r>
              <a:rPr lang="it-IT" sz="1400" i="1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to </a:t>
            </a:r>
            <a:r>
              <a:rPr lang="it-IT" sz="1400" i="1" dirty="0" err="1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have</a:t>
            </a:r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96ADDA-70A3-F48B-8905-8C50EC313B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8512"/>
            <a:ext cx="10869710" cy="1325559"/>
          </a:xfrm>
        </p:spPr>
        <p:txBody>
          <a:bodyPr>
            <a:noAutofit/>
          </a:bodyPr>
          <a:lstStyle/>
          <a:p>
            <a:pPr lvl="0"/>
            <a:r>
              <a:rPr lang="it-IT" sz="4800">
                <a:solidFill>
                  <a:srgbClr val="00516F"/>
                </a:solidFill>
                <a:latin typeface="Source Sans Pro Black" pitchFamily="34"/>
              </a:rPr>
              <a:t>TARGET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158342-E549-6DA5-FF10-F367119C7FB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70999" y="1699010"/>
            <a:ext cx="9328050" cy="4350093"/>
          </a:xfrm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 è il target primario del progetto? 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 è, se esistente, il target secondario?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8AE4DB-BDAE-89DC-9E3E-A554821B8F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8512"/>
            <a:ext cx="10869710" cy="1325559"/>
          </a:xfrm>
        </p:spPr>
        <p:txBody>
          <a:bodyPr>
            <a:noAutofit/>
          </a:bodyPr>
          <a:lstStyle/>
          <a:p>
            <a:pPr lvl="0"/>
            <a:r>
              <a:rPr lang="it-IT" sz="4800">
                <a:solidFill>
                  <a:srgbClr val="00516F"/>
                </a:solidFill>
                <a:latin typeface="Source Sans Pro Black"/>
              </a:rPr>
              <a:t>COINVOLGIMENTO DEI PAZIENTI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024DC0-6728-0B9E-C874-181CB33ABA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70999" y="1699010"/>
            <a:ext cx="9328050" cy="4350093"/>
          </a:xfrm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Nel progetto sono state coinvolte le persone con patologia? </a:t>
            </a: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Come, a livello di Associazione o di altri pazienti? </a:t>
            </a: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 pazienti hanno partecipato alla fase ideativa?</a:t>
            </a: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FCE582-03CB-76EC-8451-2A8A778FF7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8512"/>
            <a:ext cx="10869710" cy="1325559"/>
          </a:xfrm>
        </p:spPr>
        <p:txBody>
          <a:bodyPr>
            <a:noAutofit/>
          </a:bodyPr>
          <a:lstStyle/>
          <a:p>
            <a:pPr lvl="0"/>
            <a:r>
              <a:rPr lang="it-IT" sz="4800">
                <a:solidFill>
                  <a:srgbClr val="00516F"/>
                </a:solidFill>
                <a:latin typeface="Source Sans Pro Black"/>
              </a:rPr>
              <a:t>IMPATTO SOCIALE </a:t>
            </a:r>
            <a:br>
              <a:rPr lang="it-IT" sz="4800">
                <a:latin typeface="Source Sans Pro Black" pitchFamily="34"/>
              </a:rPr>
            </a:br>
            <a:r>
              <a:rPr lang="it-IT" sz="3200">
                <a:solidFill>
                  <a:srgbClr val="00516F"/>
                </a:solidFill>
                <a:latin typeface="Source Sans Pro Black"/>
              </a:rPr>
              <a:t>(raggiunto o previsto)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C5FE24-9823-5C65-6EE0-D9B8F9C105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70999" y="1699010"/>
            <a:ext cx="9328050" cy="4350093"/>
          </a:xfrm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Come il tuo progetto ha aiutato le persone con patologia e/o i loro care </a:t>
            </a:r>
            <a:r>
              <a:rPr lang="it-IT" sz="1400" dirty="0" err="1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giver</a:t>
            </a:r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? 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 quali strumenti, tempi e modalità? </a:t>
            </a:r>
          </a:p>
          <a:p>
            <a:pPr marL="0" lvl="0" indent="0">
              <a:buNone/>
            </a:pPr>
            <a:endParaRPr lang="it-IT" sz="1400" dirty="0">
              <a:solidFill>
                <a:srgbClr val="00516F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FD03F0-DD07-4198-3315-E4612709FA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8512"/>
            <a:ext cx="10869710" cy="1325559"/>
          </a:xfrm>
        </p:spPr>
        <p:txBody>
          <a:bodyPr>
            <a:noAutofit/>
          </a:bodyPr>
          <a:lstStyle/>
          <a:p>
            <a:pPr lvl="0"/>
            <a:r>
              <a:rPr lang="it-IT" sz="4800">
                <a:solidFill>
                  <a:srgbClr val="00516F"/>
                </a:solidFill>
                <a:latin typeface="Source Sans Pro Black" pitchFamily="34"/>
              </a:rPr>
              <a:t>RISULTATI </a:t>
            </a:r>
            <a:br>
              <a:rPr lang="it-IT" sz="4000">
                <a:solidFill>
                  <a:srgbClr val="00516F"/>
                </a:solidFill>
                <a:latin typeface="Source Sans Pro Black" pitchFamily="34"/>
              </a:rPr>
            </a:br>
            <a:r>
              <a:rPr lang="it-IT" sz="3200">
                <a:solidFill>
                  <a:srgbClr val="00516F"/>
                </a:solidFill>
                <a:latin typeface="Source Sans Pro Black" pitchFamily="34"/>
              </a:rPr>
              <a:t>(anche preliminari al momento della candidatura)</a:t>
            </a:r>
            <a:endParaRPr lang="it-IT" sz="4000">
              <a:solidFill>
                <a:srgbClr val="00516F"/>
              </a:solidFill>
              <a:latin typeface="Source Sans Pro Black" pitchFamily="34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6F47E7-5510-84D2-B951-905E8DED5E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70999" y="1699010"/>
            <a:ext cx="9328050" cy="4350093"/>
          </a:xfrm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516F"/>
                </a:solidFill>
              </a:rPr>
              <a:t>Quali sono i principali risultati raggiunti? </a:t>
            </a:r>
          </a:p>
          <a:p>
            <a:pPr marL="0" lvl="0" indent="0">
              <a:buNone/>
            </a:pPr>
            <a:r>
              <a:rPr lang="it-IT" sz="1400" dirty="0">
                <a:solidFill>
                  <a:srgbClr val="00516F"/>
                </a:solidFill>
              </a:rPr>
              <a:t>Per esempio: 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</a:rPr>
              <a:t>Quante persone hanno beneficiato del progetto? In che modo? 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</a:rPr>
              <a:t>Quante ne beneficeranno? In che modo? </a:t>
            </a:r>
          </a:p>
          <a:p>
            <a:pPr lvl="0"/>
            <a:endParaRPr lang="it-IT" sz="1400" dirty="0">
              <a:solidFill>
                <a:srgbClr val="00516F"/>
              </a:solidFill>
            </a:endParaRPr>
          </a:p>
          <a:p>
            <a:pPr marL="0" lvl="0" indent="0">
              <a:buNone/>
            </a:pPr>
            <a:r>
              <a:rPr lang="it-IT" sz="1400" dirty="0">
                <a:solidFill>
                  <a:srgbClr val="00516F"/>
                </a:solidFill>
              </a:rPr>
              <a:t>Fai riferimento ad indicatori numerici o misurabili quando più possibile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B199A63AE254C814B1AC2CD7D91D2" ma:contentTypeVersion="15" ma:contentTypeDescription="Create a new document." ma:contentTypeScope="" ma:versionID="e16179dbbdeaad7cab9c2959ceb6b055">
  <xsd:schema xmlns:xsd="http://www.w3.org/2001/XMLSchema" xmlns:xs="http://www.w3.org/2001/XMLSchema" xmlns:p="http://schemas.microsoft.com/office/2006/metadata/properties" xmlns:ns2="206fea80-2b8f-4f7b-a568-d4b4578beaf3" xmlns:ns3="ea7b0c09-f17a-494a-be96-ef7fef266be0" targetNamespace="http://schemas.microsoft.com/office/2006/metadata/properties" ma:root="true" ma:fieldsID="49d5bdf887fa5575e502c37505c9c22c" ns2:_="" ns3:_="">
    <xsd:import namespace="206fea80-2b8f-4f7b-a568-d4b4578beaf3"/>
    <xsd:import namespace="ea7b0c09-f17a-494a-be96-ef7fef266b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fea80-2b8f-4f7b-a568-d4b4578bea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07d87b5-10d5-43ca-8844-43678bb51d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b0c09-f17a-494a-be96-ef7fef266be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2e19dd3-4392-471b-b7b9-1f1d6ac8b699}" ma:internalName="TaxCatchAll" ma:showField="CatchAllData" ma:web="ea7b0c09-f17a-494a-be96-ef7fef266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7b0c09-f17a-494a-be96-ef7fef266be0" xsi:nil="true"/>
    <lcf76f155ced4ddcb4097134ff3c332f xmlns="206fea80-2b8f-4f7b-a568-d4b4578bea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BA97F3-78B9-4564-A333-01B3FD43F7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6fea80-2b8f-4f7b-a568-d4b4578beaf3"/>
    <ds:schemaRef ds:uri="ea7b0c09-f17a-494a-be96-ef7fef266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321C8D-EF26-4C88-8BB0-35681FE62D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4B710D-7066-4778-9535-5D1067B2516E}">
  <ds:schemaRefs>
    <ds:schemaRef ds:uri="http://schemas.microsoft.com/office/2006/metadata/properties"/>
    <ds:schemaRef ds:uri="http://schemas.microsoft.com/office/infopath/2007/PartnerControls"/>
    <ds:schemaRef ds:uri="ea7b0c09-f17a-494a-be96-ef7fef266be0"/>
    <ds:schemaRef ds:uri="206fea80-2b8f-4f7b-a568-d4b4578beaf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462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Source Sans Pro</vt:lpstr>
      <vt:lpstr>Source Sans Pro Black</vt:lpstr>
      <vt:lpstr>Source Sans Pro Light</vt:lpstr>
      <vt:lpstr>Source Sans Pro Semibold</vt:lpstr>
      <vt:lpstr>Tema di Office</vt:lpstr>
      <vt:lpstr>Presentazione standard di PowerPoint</vt:lpstr>
      <vt:lpstr>GUIDA ALLA COMPILAZIONE</vt:lpstr>
      <vt:lpstr>CONTESTO DI RIFERIMENTO</vt:lpstr>
      <vt:lpstr>RAZIONALE DEL PROGETTO</vt:lpstr>
      <vt:lpstr>OBIETTIVI</vt:lpstr>
      <vt:lpstr>TARGET </vt:lpstr>
      <vt:lpstr>COINVOLGIMENTO DEI PAZIENTI</vt:lpstr>
      <vt:lpstr>IMPATTO SOCIALE  (raggiunto o previsto) </vt:lpstr>
      <vt:lpstr>RISULTATI  (anche preliminari al momento della candidatura)</vt:lpstr>
      <vt:lpstr>PROSSIMI PASSI E SCALABILITÀ</vt:lpstr>
      <vt:lpstr>COSA ABBIAMO DIMENTICATO?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SOTTOTITOLO</dc:title>
  <dc:creator>Giulio Aiazzi</dc:creator>
  <cp:lastModifiedBy>Giulio Aiazzi</cp:lastModifiedBy>
  <cp:revision>45</cp:revision>
  <dcterms:created xsi:type="dcterms:W3CDTF">2023-05-11T07:28:07Z</dcterms:created>
  <dcterms:modified xsi:type="dcterms:W3CDTF">2026-02-02T10:29:58Z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0x010100892B199A63AE254C814B1AC2CD7D91D2</vt:lpwstr>
  </property>
  <property fmtid="{D5CDD505-2E9C-101B-9397-08002B2CF9AE}" pid="3" name="MediaServiceImageTags">
    <vt:lpwstr/>
  </property>
</Properties>
</file>